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65"/>
  </p:notesMasterIdLst>
  <p:sldIdLst>
    <p:sldId id="256" r:id="rId2"/>
    <p:sldId id="257" r:id="rId3"/>
    <p:sldId id="286" r:id="rId4"/>
    <p:sldId id="285" r:id="rId5"/>
    <p:sldId id="518" r:id="rId6"/>
    <p:sldId id="524" r:id="rId7"/>
    <p:sldId id="342" r:id="rId8"/>
    <p:sldId id="308" r:id="rId9"/>
    <p:sldId id="309" r:id="rId10"/>
    <p:sldId id="305" r:id="rId11"/>
    <p:sldId id="337" r:id="rId12"/>
    <p:sldId id="310" r:id="rId13"/>
    <p:sldId id="338" r:id="rId14"/>
    <p:sldId id="259" r:id="rId15"/>
    <p:sldId id="260" r:id="rId16"/>
    <p:sldId id="526" r:id="rId17"/>
    <p:sldId id="311" r:id="rId18"/>
    <p:sldId id="312" r:id="rId19"/>
    <p:sldId id="485" r:id="rId20"/>
    <p:sldId id="479" r:id="rId21"/>
    <p:sldId id="511" r:id="rId22"/>
    <p:sldId id="512" r:id="rId23"/>
    <p:sldId id="481" r:id="rId24"/>
    <p:sldId id="482" r:id="rId25"/>
    <p:sldId id="483" r:id="rId26"/>
    <p:sldId id="484" r:id="rId27"/>
    <p:sldId id="513" r:id="rId28"/>
    <p:sldId id="514" r:id="rId29"/>
    <p:sldId id="515" r:id="rId30"/>
    <p:sldId id="516" r:id="rId31"/>
    <p:sldId id="489" r:id="rId32"/>
    <p:sldId id="490" r:id="rId33"/>
    <p:sldId id="525" r:id="rId34"/>
    <p:sldId id="504" r:id="rId35"/>
    <p:sldId id="505" r:id="rId36"/>
    <p:sldId id="506" r:id="rId37"/>
    <p:sldId id="507" r:id="rId38"/>
    <p:sldId id="508" r:id="rId39"/>
    <p:sldId id="509" r:id="rId40"/>
    <p:sldId id="510" r:id="rId41"/>
    <p:sldId id="491" r:id="rId42"/>
    <p:sldId id="492" r:id="rId43"/>
    <p:sldId id="493" r:id="rId44"/>
    <p:sldId id="494" r:id="rId45"/>
    <p:sldId id="517" r:id="rId46"/>
    <p:sldId id="519" r:id="rId47"/>
    <p:sldId id="520" r:id="rId48"/>
    <p:sldId id="521" r:id="rId49"/>
    <p:sldId id="522" r:id="rId50"/>
    <p:sldId id="523" r:id="rId51"/>
    <p:sldId id="527" r:id="rId52"/>
    <p:sldId id="528" r:id="rId53"/>
    <p:sldId id="529" r:id="rId54"/>
    <p:sldId id="530" r:id="rId55"/>
    <p:sldId id="531" r:id="rId56"/>
    <p:sldId id="532" r:id="rId57"/>
    <p:sldId id="533" r:id="rId58"/>
    <p:sldId id="534" r:id="rId59"/>
    <p:sldId id="535" r:id="rId60"/>
    <p:sldId id="536" r:id="rId61"/>
    <p:sldId id="537" r:id="rId62"/>
    <p:sldId id="538" r:id="rId63"/>
    <p:sldId id="258" r:id="rId64"/>
  </p:sldIdLst>
  <p:sldSz cx="23039388" cy="17279938"/>
  <p:notesSz cx="6888163" cy="10020300"/>
  <p:embeddedFontLst>
    <p:embeddedFont>
      <p:font typeface="Browallia New" panose="020B0604020202020204" pitchFamily="34" charset="-34"/>
      <p:regular r:id="rId66"/>
      <p:bold r:id="rId67"/>
      <p:italic r:id="rId68"/>
      <p:boldItalic r:id="rId69"/>
    </p:embeddedFont>
    <p:embeddedFont>
      <p:font typeface="Montserrat ExtraBold" panose="020B0604020202020204" charset="0"/>
      <p:bold r:id="rId70"/>
      <p:boldItalic r:id="rId71"/>
    </p:embeddedFont>
    <p:embeddedFont>
      <p:font typeface="Cordia New" panose="020B0304020202020204" pitchFamily="34" charset="-34"/>
      <p:regular r:id="rId72"/>
      <p:bold r:id="rId73"/>
      <p:italic r:id="rId74"/>
      <p:boldItalic r:id="rId75"/>
    </p:embeddedFont>
    <p:embeddedFont>
      <p:font typeface="Prompt" panose="020B0502040204020203" charset="-34"/>
      <p:regular r:id="rId76"/>
      <p:bold r:id="rId77"/>
      <p:italic r:id="rId78"/>
      <p:boldItalic r:id="rId79"/>
    </p:embeddedFont>
    <p:embeddedFont>
      <p:font typeface="Tahoma" panose="020B0604030504040204" pitchFamily="34" charset="0"/>
      <p:regular r:id="rId80"/>
      <p:bold r:id="rId81"/>
    </p:embeddedFont>
    <p:embeddedFont>
      <p:font typeface="Roboto" panose="020B0604020202020204" charset="0"/>
      <p:regular r:id="rId82"/>
      <p:bold r:id="rId83"/>
      <p:italic r:id="rId84"/>
      <p:boldItalic r:id="rId85"/>
    </p:embeddedFont>
    <p:embeddedFont>
      <p:font typeface="Angsana New" panose="02020603050405020304" pitchFamily="18" charset="-34"/>
      <p:regular r:id="rId86"/>
      <p:bold r:id="rId87"/>
      <p:italic r:id="rId88"/>
      <p:boldItalic r:id="rId89"/>
    </p:embeddedFont>
    <p:embeddedFont>
      <p:font typeface="Montserrat" panose="020B0604020202020204" charset="0"/>
      <p:regular r:id="rId90"/>
      <p:bold r:id="rId91"/>
      <p:italic r:id="rId92"/>
      <p:bold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E11D62-841F-42D9-8DCE-4E4B27E258CE}">
  <a:tblStyle styleId="{57E11D62-841F-42D9-8DCE-4E4B27E258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" d="100"/>
          <a:sy n="20" d="100"/>
        </p:scale>
        <p:origin x="122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-240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92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7.fntdata"/><Relationship Id="rId90" Type="http://schemas.openxmlformats.org/officeDocument/2006/relationships/font" Target="fonts/font25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93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schemas.openxmlformats.org/officeDocument/2006/relationships/font" Target="fonts/font26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354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p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07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a654b020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a654b020c_0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89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a654b020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a654b020c_0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069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59f1a87b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59f1a87bc_0_11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180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62800" y="5219309"/>
            <a:ext cx="19714500" cy="5075400"/>
          </a:xfrm>
          <a:prstGeom prst="rect">
            <a:avLst/>
          </a:prstGeom>
          <a:ln>
            <a:noFill/>
          </a:ln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9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600"/>
              <a:buNone/>
              <a:defRPr sz="146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27575" y="10718559"/>
            <a:ext cx="14584800" cy="1929000"/>
          </a:xfrm>
          <a:prstGeom prst="rect">
            <a:avLst/>
          </a:prstGeom>
          <a:ln>
            <a:noFill/>
          </a:ln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 sz="7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716943" y="4752770"/>
            <a:ext cx="2287796" cy="2777428"/>
            <a:chOff x="11740318" y="746148"/>
            <a:chExt cx="697435" cy="846673"/>
          </a:xfrm>
        </p:grpSpPr>
        <p:sp>
          <p:nvSpPr>
            <p:cNvPr id="13" name="Google Shape;13;p2"/>
            <p:cNvSpPr/>
            <p:nvPr/>
          </p:nvSpPr>
          <p:spPr>
            <a:xfrm rot="10800000">
              <a:off x="12417602" y="1074787"/>
              <a:ext cx="20151" cy="194466"/>
            </a:xfrm>
            <a:custGeom>
              <a:avLst/>
              <a:gdLst/>
              <a:ahLst/>
              <a:cxnLst/>
              <a:rect l="l" t="t" r="r" b="b"/>
              <a:pathLst>
                <a:path w="123" h="1187" extrusionOk="0">
                  <a:moveTo>
                    <a:pt x="122" y="1"/>
                  </a:moveTo>
                  <a:lnTo>
                    <a:pt x="1" y="123"/>
                  </a:lnTo>
                  <a:lnTo>
                    <a:pt x="1" y="1065"/>
                  </a:lnTo>
                  <a:lnTo>
                    <a:pt x="122" y="118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12163661" y="820853"/>
              <a:ext cx="15073" cy="702339"/>
            </a:xfrm>
            <a:custGeom>
              <a:avLst/>
              <a:gdLst/>
              <a:ahLst/>
              <a:cxnLst/>
              <a:rect l="l" t="t" r="r" b="b"/>
              <a:pathLst>
                <a:path w="92" h="4287" extrusionOk="0">
                  <a:moveTo>
                    <a:pt x="92" y="1"/>
                  </a:moveTo>
                  <a:lnTo>
                    <a:pt x="0" y="122"/>
                  </a:lnTo>
                  <a:lnTo>
                    <a:pt x="0" y="4165"/>
                  </a:lnTo>
                  <a:lnTo>
                    <a:pt x="92" y="4287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12337979" y="990088"/>
              <a:ext cx="15073" cy="358788"/>
            </a:xfrm>
            <a:custGeom>
              <a:avLst/>
              <a:gdLst/>
              <a:ahLst/>
              <a:cxnLst/>
              <a:rect l="l" t="t" r="r" b="b"/>
              <a:pathLst>
                <a:path w="92" h="2190" extrusionOk="0">
                  <a:moveTo>
                    <a:pt x="92" y="1"/>
                  </a:moveTo>
                  <a:lnTo>
                    <a:pt x="1" y="122"/>
                  </a:lnTo>
                  <a:lnTo>
                    <a:pt x="1" y="2098"/>
                  </a:lnTo>
                  <a:lnTo>
                    <a:pt x="92" y="2189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12078960" y="746148"/>
              <a:ext cx="20151" cy="846673"/>
            </a:xfrm>
            <a:custGeom>
              <a:avLst/>
              <a:gdLst/>
              <a:ahLst/>
              <a:cxnLst/>
              <a:rect l="l" t="t" r="r" b="b"/>
              <a:pathLst>
                <a:path w="123" h="5168" extrusionOk="0">
                  <a:moveTo>
                    <a:pt x="31" y="0"/>
                  </a:moveTo>
                  <a:lnTo>
                    <a:pt x="1" y="31"/>
                  </a:lnTo>
                  <a:lnTo>
                    <a:pt x="1" y="5137"/>
                  </a:lnTo>
                  <a:lnTo>
                    <a:pt x="31" y="5168"/>
                  </a:lnTo>
                  <a:lnTo>
                    <a:pt x="122" y="5107"/>
                  </a:lnTo>
                  <a:lnTo>
                    <a:pt x="122" y="9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12248363" y="905552"/>
              <a:ext cx="19988" cy="532939"/>
            </a:xfrm>
            <a:custGeom>
              <a:avLst/>
              <a:gdLst/>
              <a:ahLst/>
              <a:cxnLst/>
              <a:rect l="l" t="t" r="r" b="b"/>
              <a:pathLst>
                <a:path w="122" h="3253" extrusionOk="0">
                  <a:moveTo>
                    <a:pt x="122" y="1"/>
                  </a:moveTo>
                  <a:lnTo>
                    <a:pt x="0" y="122"/>
                  </a:lnTo>
                  <a:lnTo>
                    <a:pt x="0" y="3131"/>
                  </a:lnTo>
                  <a:lnTo>
                    <a:pt x="122" y="3253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11825020" y="995166"/>
              <a:ext cx="20151" cy="348630"/>
            </a:xfrm>
            <a:custGeom>
              <a:avLst/>
              <a:gdLst/>
              <a:ahLst/>
              <a:cxnLst/>
              <a:rect l="l" t="t" r="r" b="b"/>
              <a:pathLst>
                <a:path w="123" h="2128" extrusionOk="0">
                  <a:moveTo>
                    <a:pt x="1" y="0"/>
                  </a:moveTo>
                  <a:lnTo>
                    <a:pt x="1" y="2128"/>
                  </a:lnTo>
                  <a:lnTo>
                    <a:pt x="122" y="2006"/>
                  </a:lnTo>
                  <a:lnTo>
                    <a:pt x="122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11740318" y="1079865"/>
              <a:ext cx="15236" cy="184309"/>
            </a:xfrm>
            <a:custGeom>
              <a:avLst/>
              <a:gdLst/>
              <a:ahLst/>
              <a:cxnLst/>
              <a:rect l="l" t="t" r="r" b="b"/>
              <a:pathLst>
                <a:path w="93" h="1125" extrusionOk="0">
                  <a:moveTo>
                    <a:pt x="1" y="0"/>
                  </a:moveTo>
                  <a:lnTo>
                    <a:pt x="1" y="1125"/>
                  </a:lnTo>
                  <a:lnTo>
                    <a:pt x="92" y="1003"/>
                  </a:lnTo>
                  <a:lnTo>
                    <a:pt x="92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11994422" y="825768"/>
              <a:ext cx="19988" cy="692346"/>
            </a:xfrm>
            <a:custGeom>
              <a:avLst/>
              <a:gdLst/>
              <a:ahLst/>
              <a:cxnLst/>
              <a:rect l="l" t="t" r="r" b="b"/>
              <a:pathLst>
                <a:path w="122" h="4226" extrusionOk="0">
                  <a:moveTo>
                    <a:pt x="0" y="0"/>
                  </a:moveTo>
                  <a:lnTo>
                    <a:pt x="0" y="4225"/>
                  </a:lnTo>
                  <a:lnTo>
                    <a:pt x="122" y="4104"/>
                  </a:lnTo>
                  <a:lnTo>
                    <a:pt x="122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11909721" y="915382"/>
              <a:ext cx="15073" cy="513116"/>
            </a:xfrm>
            <a:custGeom>
              <a:avLst/>
              <a:gdLst/>
              <a:ahLst/>
              <a:cxnLst/>
              <a:rect l="l" t="t" r="r" b="b"/>
              <a:pathLst>
                <a:path w="92" h="3132" extrusionOk="0">
                  <a:moveTo>
                    <a:pt x="1" y="0"/>
                  </a:moveTo>
                  <a:lnTo>
                    <a:pt x="1" y="3131"/>
                  </a:lnTo>
                  <a:lnTo>
                    <a:pt x="92" y="3040"/>
                  </a:lnTo>
                  <a:lnTo>
                    <a:pt x="92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2"/>
          <p:cNvSpPr/>
          <p:nvPr/>
        </p:nvSpPr>
        <p:spPr>
          <a:xfrm>
            <a:off x="4816710" y="13033990"/>
            <a:ext cx="74348" cy="72057"/>
          </a:xfrm>
          <a:custGeom>
            <a:avLst/>
            <a:gdLst/>
            <a:ahLst/>
            <a:cxnLst/>
            <a:rect l="l" t="t" r="r" b="b"/>
            <a:pathLst>
              <a:path w="487" h="472" extrusionOk="0">
                <a:moveTo>
                  <a:pt x="236" y="1"/>
                </a:moveTo>
                <a:cubicBezTo>
                  <a:pt x="175" y="1"/>
                  <a:pt x="122" y="31"/>
                  <a:pt x="91" y="92"/>
                </a:cubicBezTo>
                <a:cubicBezTo>
                  <a:pt x="0" y="153"/>
                  <a:pt x="0" y="305"/>
                  <a:pt x="91" y="426"/>
                </a:cubicBezTo>
                <a:cubicBezTo>
                  <a:pt x="122" y="456"/>
                  <a:pt x="175" y="472"/>
                  <a:pt x="236" y="472"/>
                </a:cubicBezTo>
                <a:cubicBezTo>
                  <a:pt x="296" y="472"/>
                  <a:pt x="365" y="456"/>
                  <a:pt x="426" y="426"/>
                </a:cubicBezTo>
                <a:cubicBezTo>
                  <a:pt x="486" y="335"/>
                  <a:pt x="486" y="183"/>
                  <a:pt x="426" y="92"/>
                </a:cubicBezTo>
                <a:cubicBezTo>
                  <a:pt x="365" y="31"/>
                  <a:pt x="296" y="1"/>
                  <a:pt x="2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4566035" y="12783469"/>
            <a:ext cx="74501" cy="69767"/>
          </a:xfrm>
          <a:custGeom>
            <a:avLst/>
            <a:gdLst/>
            <a:ahLst/>
            <a:cxnLst/>
            <a:rect l="l" t="t" r="r" b="b"/>
            <a:pathLst>
              <a:path w="488" h="457" extrusionOk="0">
                <a:moveTo>
                  <a:pt x="244" y="0"/>
                </a:moveTo>
                <a:cubicBezTo>
                  <a:pt x="122" y="0"/>
                  <a:pt x="1" y="122"/>
                  <a:pt x="1" y="243"/>
                </a:cubicBezTo>
                <a:cubicBezTo>
                  <a:pt x="1" y="365"/>
                  <a:pt x="122" y="456"/>
                  <a:pt x="244" y="456"/>
                </a:cubicBezTo>
                <a:cubicBezTo>
                  <a:pt x="365" y="456"/>
                  <a:pt x="487" y="365"/>
                  <a:pt x="487" y="243"/>
                </a:cubicBezTo>
                <a:cubicBezTo>
                  <a:pt x="487" y="122"/>
                  <a:pt x="365" y="0"/>
                  <a:pt x="24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320093" y="13326352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14" y="0"/>
                </a:moveTo>
                <a:cubicBezTo>
                  <a:pt x="92" y="0"/>
                  <a:pt x="1" y="122"/>
                  <a:pt x="1" y="244"/>
                </a:cubicBezTo>
                <a:cubicBezTo>
                  <a:pt x="1" y="365"/>
                  <a:pt x="92" y="456"/>
                  <a:pt x="214" y="456"/>
                </a:cubicBezTo>
                <a:cubicBezTo>
                  <a:pt x="335" y="456"/>
                  <a:pt x="457" y="365"/>
                  <a:pt x="457" y="244"/>
                </a:cubicBezTo>
                <a:cubicBezTo>
                  <a:pt x="457" y="122"/>
                  <a:pt x="335" y="0"/>
                  <a:pt x="2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069571" y="13080411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13" y="0"/>
                </a:moveTo>
                <a:cubicBezTo>
                  <a:pt x="92" y="0"/>
                  <a:pt x="0" y="92"/>
                  <a:pt x="0" y="213"/>
                </a:cubicBezTo>
                <a:cubicBezTo>
                  <a:pt x="0" y="335"/>
                  <a:pt x="92" y="456"/>
                  <a:pt x="213" y="456"/>
                </a:cubicBezTo>
                <a:cubicBezTo>
                  <a:pt x="365" y="456"/>
                  <a:pt x="456" y="335"/>
                  <a:pt x="456" y="213"/>
                </a:cubicBezTo>
                <a:cubicBezTo>
                  <a:pt x="456" y="92"/>
                  <a:pt x="365" y="0"/>
                  <a:pt x="2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598553" y="13252146"/>
            <a:ext cx="74348" cy="75568"/>
          </a:xfrm>
          <a:custGeom>
            <a:avLst/>
            <a:gdLst/>
            <a:ahLst/>
            <a:cxnLst/>
            <a:rect l="l" t="t" r="r" b="b"/>
            <a:pathLst>
              <a:path w="487" h="495" extrusionOk="0">
                <a:moveTo>
                  <a:pt x="232" y="0"/>
                </a:moveTo>
                <a:cubicBezTo>
                  <a:pt x="168" y="0"/>
                  <a:pt x="107" y="31"/>
                  <a:pt x="61" y="91"/>
                </a:cubicBezTo>
                <a:cubicBezTo>
                  <a:pt x="0" y="183"/>
                  <a:pt x="0" y="334"/>
                  <a:pt x="61" y="426"/>
                </a:cubicBezTo>
                <a:cubicBezTo>
                  <a:pt x="107" y="471"/>
                  <a:pt x="168" y="494"/>
                  <a:pt x="232" y="494"/>
                </a:cubicBezTo>
                <a:cubicBezTo>
                  <a:pt x="297" y="494"/>
                  <a:pt x="365" y="471"/>
                  <a:pt x="426" y="426"/>
                </a:cubicBezTo>
                <a:cubicBezTo>
                  <a:pt x="487" y="365"/>
                  <a:pt x="487" y="213"/>
                  <a:pt x="426" y="91"/>
                </a:cubicBezTo>
                <a:cubicBezTo>
                  <a:pt x="365" y="31"/>
                  <a:pt x="297" y="0"/>
                  <a:pt x="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348031" y="13801899"/>
            <a:ext cx="74348" cy="68698"/>
          </a:xfrm>
          <a:custGeom>
            <a:avLst/>
            <a:gdLst/>
            <a:ahLst/>
            <a:cxnLst/>
            <a:rect l="l" t="t" r="r" b="b"/>
            <a:pathLst>
              <a:path w="487" h="450" extrusionOk="0">
                <a:moveTo>
                  <a:pt x="236" y="1"/>
                </a:moveTo>
                <a:cubicBezTo>
                  <a:pt x="175" y="1"/>
                  <a:pt x="122" y="16"/>
                  <a:pt x="91" y="47"/>
                </a:cubicBezTo>
                <a:cubicBezTo>
                  <a:pt x="0" y="107"/>
                  <a:pt x="0" y="290"/>
                  <a:pt x="91" y="381"/>
                </a:cubicBezTo>
                <a:cubicBezTo>
                  <a:pt x="122" y="427"/>
                  <a:pt x="175" y="449"/>
                  <a:pt x="236" y="449"/>
                </a:cubicBezTo>
                <a:cubicBezTo>
                  <a:pt x="296" y="449"/>
                  <a:pt x="365" y="427"/>
                  <a:pt x="426" y="381"/>
                </a:cubicBezTo>
                <a:cubicBezTo>
                  <a:pt x="486" y="320"/>
                  <a:pt x="486" y="168"/>
                  <a:pt x="426" y="47"/>
                </a:cubicBezTo>
                <a:cubicBezTo>
                  <a:pt x="365" y="16"/>
                  <a:pt x="296" y="1"/>
                  <a:pt x="2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092776" y="13551378"/>
            <a:ext cx="74348" cy="68545"/>
          </a:xfrm>
          <a:custGeom>
            <a:avLst/>
            <a:gdLst/>
            <a:ahLst/>
            <a:cxnLst/>
            <a:rect l="l" t="t" r="r" b="b"/>
            <a:pathLst>
              <a:path w="487" h="449" extrusionOk="0">
                <a:moveTo>
                  <a:pt x="259" y="1"/>
                </a:moveTo>
                <a:cubicBezTo>
                  <a:pt x="198" y="1"/>
                  <a:pt x="137" y="16"/>
                  <a:pt x="92" y="46"/>
                </a:cubicBezTo>
                <a:cubicBezTo>
                  <a:pt x="0" y="137"/>
                  <a:pt x="0" y="289"/>
                  <a:pt x="92" y="381"/>
                </a:cubicBezTo>
                <a:cubicBezTo>
                  <a:pt x="122" y="426"/>
                  <a:pt x="175" y="449"/>
                  <a:pt x="236" y="449"/>
                </a:cubicBezTo>
                <a:cubicBezTo>
                  <a:pt x="297" y="449"/>
                  <a:pt x="365" y="426"/>
                  <a:pt x="426" y="381"/>
                </a:cubicBezTo>
                <a:cubicBezTo>
                  <a:pt x="487" y="320"/>
                  <a:pt x="487" y="168"/>
                  <a:pt x="426" y="46"/>
                </a:cubicBezTo>
                <a:cubicBezTo>
                  <a:pt x="380" y="16"/>
                  <a:pt x="320" y="1"/>
                  <a:pt x="2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3842102" y="13301926"/>
            <a:ext cx="79080" cy="68698"/>
          </a:xfrm>
          <a:custGeom>
            <a:avLst/>
            <a:gdLst/>
            <a:ahLst/>
            <a:cxnLst/>
            <a:rect l="l" t="t" r="r" b="b"/>
            <a:pathLst>
              <a:path w="518" h="450" extrusionOk="0">
                <a:moveTo>
                  <a:pt x="259" y="1"/>
                </a:moveTo>
                <a:cubicBezTo>
                  <a:pt x="206" y="1"/>
                  <a:pt x="153" y="24"/>
                  <a:pt x="92" y="69"/>
                </a:cubicBezTo>
                <a:cubicBezTo>
                  <a:pt x="1" y="130"/>
                  <a:pt x="1" y="282"/>
                  <a:pt x="92" y="404"/>
                </a:cubicBezTo>
                <a:cubicBezTo>
                  <a:pt x="123" y="434"/>
                  <a:pt x="176" y="449"/>
                  <a:pt x="237" y="449"/>
                </a:cubicBezTo>
                <a:cubicBezTo>
                  <a:pt x="297" y="449"/>
                  <a:pt x="366" y="434"/>
                  <a:pt x="427" y="404"/>
                </a:cubicBezTo>
                <a:cubicBezTo>
                  <a:pt x="518" y="312"/>
                  <a:pt x="518" y="160"/>
                  <a:pt x="427" y="69"/>
                </a:cubicBezTo>
                <a:cubicBezTo>
                  <a:pt x="366" y="24"/>
                  <a:pt x="313" y="1"/>
                  <a:pt x="2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375816" y="14273019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44" y="0"/>
                </a:moveTo>
                <a:cubicBezTo>
                  <a:pt x="122" y="0"/>
                  <a:pt x="0" y="91"/>
                  <a:pt x="0" y="213"/>
                </a:cubicBezTo>
                <a:cubicBezTo>
                  <a:pt x="0" y="365"/>
                  <a:pt x="122" y="456"/>
                  <a:pt x="244" y="456"/>
                </a:cubicBezTo>
                <a:cubicBezTo>
                  <a:pt x="365" y="456"/>
                  <a:pt x="456" y="365"/>
                  <a:pt x="456" y="213"/>
                </a:cubicBezTo>
                <a:cubicBezTo>
                  <a:pt x="456" y="91"/>
                  <a:pt x="365" y="0"/>
                  <a:pt x="24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129874" y="14022346"/>
            <a:ext cx="74348" cy="75568"/>
          </a:xfrm>
          <a:custGeom>
            <a:avLst/>
            <a:gdLst/>
            <a:ahLst/>
            <a:cxnLst/>
            <a:rect l="l" t="t" r="r" b="b"/>
            <a:pathLst>
              <a:path w="487" h="495" extrusionOk="0">
                <a:moveTo>
                  <a:pt x="228" y="1"/>
                </a:moveTo>
                <a:cubicBezTo>
                  <a:pt x="168" y="1"/>
                  <a:pt x="107" y="31"/>
                  <a:pt x="61" y="92"/>
                </a:cubicBezTo>
                <a:cubicBezTo>
                  <a:pt x="1" y="153"/>
                  <a:pt x="1" y="305"/>
                  <a:pt x="61" y="426"/>
                </a:cubicBezTo>
                <a:cubicBezTo>
                  <a:pt x="107" y="472"/>
                  <a:pt x="168" y="495"/>
                  <a:pt x="228" y="495"/>
                </a:cubicBezTo>
                <a:cubicBezTo>
                  <a:pt x="289" y="495"/>
                  <a:pt x="350" y="472"/>
                  <a:pt x="396" y="426"/>
                </a:cubicBezTo>
                <a:cubicBezTo>
                  <a:pt x="487" y="366"/>
                  <a:pt x="487" y="183"/>
                  <a:pt x="396" y="92"/>
                </a:cubicBezTo>
                <a:cubicBezTo>
                  <a:pt x="350" y="31"/>
                  <a:pt x="289" y="1"/>
                  <a:pt x="2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4157659" y="14495756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14" y="0"/>
                </a:moveTo>
                <a:cubicBezTo>
                  <a:pt x="92" y="0"/>
                  <a:pt x="1" y="91"/>
                  <a:pt x="1" y="213"/>
                </a:cubicBezTo>
                <a:cubicBezTo>
                  <a:pt x="1" y="334"/>
                  <a:pt x="92" y="456"/>
                  <a:pt x="214" y="456"/>
                </a:cubicBezTo>
                <a:cubicBezTo>
                  <a:pt x="335" y="456"/>
                  <a:pt x="457" y="334"/>
                  <a:pt x="457" y="213"/>
                </a:cubicBezTo>
                <a:cubicBezTo>
                  <a:pt x="457" y="91"/>
                  <a:pt x="335" y="0"/>
                  <a:pt x="2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902557" y="14244013"/>
            <a:ext cx="74348" cy="72057"/>
          </a:xfrm>
          <a:custGeom>
            <a:avLst/>
            <a:gdLst/>
            <a:ahLst/>
            <a:cxnLst/>
            <a:rect l="l" t="t" r="r" b="b"/>
            <a:pathLst>
              <a:path w="487" h="472" extrusionOk="0">
                <a:moveTo>
                  <a:pt x="255" y="0"/>
                </a:moveTo>
                <a:cubicBezTo>
                  <a:pt x="190" y="0"/>
                  <a:pt x="122" y="23"/>
                  <a:pt x="61" y="69"/>
                </a:cubicBezTo>
                <a:cubicBezTo>
                  <a:pt x="0" y="160"/>
                  <a:pt x="0" y="312"/>
                  <a:pt x="61" y="403"/>
                </a:cubicBezTo>
                <a:cubicBezTo>
                  <a:pt x="107" y="448"/>
                  <a:pt x="167" y="471"/>
                  <a:pt x="232" y="471"/>
                </a:cubicBezTo>
                <a:cubicBezTo>
                  <a:pt x="296" y="471"/>
                  <a:pt x="365" y="448"/>
                  <a:pt x="426" y="403"/>
                </a:cubicBezTo>
                <a:cubicBezTo>
                  <a:pt x="486" y="342"/>
                  <a:pt x="486" y="190"/>
                  <a:pt x="426" y="69"/>
                </a:cubicBezTo>
                <a:cubicBezTo>
                  <a:pt x="380" y="23"/>
                  <a:pt x="319" y="0"/>
                  <a:pt x="2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122900" y="13405279"/>
            <a:ext cx="844695" cy="849261"/>
          </a:xfrm>
          <a:custGeom>
            <a:avLst/>
            <a:gdLst/>
            <a:ahLst/>
            <a:cxnLst/>
            <a:rect l="l" t="t" r="r" b="b"/>
            <a:pathLst>
              <a:path w="5533" h="5563" extrusionOk="0">
                <a:moveTo>
                  <a:pt x="2767" y="0"/>
                </a:moveTo>
                <a:lnTo>
                  <a:pt x="1" y="2797"/>
                </a:lnTo>
                <a:lnTo>
                  <a:pt x="2767" y="5563"/>
                </a:lnTo>
                <a:lnTo>
                  <a:pt x="5533" y="2797"/>
                </a:lnTo>
                <a:lnTo>
                  <a:pt x="276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4580" y="14992218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508" y="0"/>
                </a:moveTo>
                <a:lnTo>
                  <a:pt x="1" y="7478"/>
                </a:lnTo>
                <a:lnTo>
                  <a:pt x="7508" y="14985"/>
                </a:lnTo>
                <a:lnTo>
                  <a:pt x="14986" y="7478"/>
                </a:lnTo>
                <a:lnTo>
                  <a:pt x="75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51719" y="15739354"/>
            <a:ext cx="788973" cy="788960"/>
          </a:xfrm>
          <a:custGeom>
            <a:avLst/>
            <a:gdLst/>
            <a:ahLst/>
            <a:cxnLst/>
            <a:rect l="l" t="t" r="r" b="b"/>
            <a:pathLst>
              <a:path w="5168" h="5168" extrusionOk="0">
                <a:moveTo>
                  <a:pt x="2584" y="0"/>
                </a:moveTo>
                <a:lnTo>
                  <a:pt x="0" y="2584"/>
                </a:lnTo>
                <a:lnTo>
                  <a:pt x="2584" y="5167"/>
                </a:lnTo>
                <a:lnTo>
                  <a:pt x="5168" y="2584"/>
                </a:lnTo>
                <a:lnTo>
                  <a:pt x="25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0" y="12709133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508" y="1"/>
                </a:moveTo>
                <a:lnTo>
                  <a:pt x="0" y="7478"/>
                </a:lnTo>
                <a:lnTo>
                  <a:pt x="7508" y="14986"/>
                </a:lnTo>
                <a:lnTo>
                  <a:pt x="14985" y="7478"/>
                </a:lnTo>
                <a:lnTo>
                  <a:pt x="7508" y="1"/>
                </a:lnTo>
                <a:close/>
              </a:path>
            </a:pathLst>
          </a:custGeom>
          <a:solidFill>
            <a:srgbClr val="005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1146203" y="11563087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477" y="0"/>
                </a:moveTo>
                <a:lnTo>
                  <a:pt x="0" y="7508"/>
                </a:lnTo>
                <a:lnTo>
                  <a:pt x="7477" y="14985"/>
                </a:lnTo>
                <a:lnTo>
                  <a:pt x="14985" y="7508"/>
                </a:lnTo>
                <a:lnTo>
                  <a:pt x="747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141471" y="13846019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508" y="1"/>
                </a:moveTo>
                <a:lnTo>
                  <a:pt x="1" y="7508"/>
                </a:lnTo>
                <a:lnTo>
                  <a:pt x="7508" y="14986"/>
                </a:lnTo>
                <a:lnTo>
                  <a:pt x="14986" y="7508"/>
                </a:lnTo>
                <a:lnTo>
                  <a:pt x="75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1763272" y="13846019"/>
            <a:ext cx="1164987" cy="2287800"/>
          </a:xfrm>
          <a:custGeom>
            <a:avLst/>
            <a:gdLst/>
            <a:ahLst/>
            <a:cxnLst/>
            <a:rect l="l" t="t" r="r" b="b"/>
            <a:pathLst>
              <a:path w="7631" h="14986" extrusionOk="0">
                <a:moveTo>
                  <a:pt x="3496" y="1"/>
                </a:moveTo>
                <a:lnTo>
                  <a:pt x="1" y="3496"/>
                </a:lnTo>
                <a:cubicBezTo>
                  <a:pt x="2220" y="5715"/>
                  <a:pt x="2220" y="9332"/>
                  <a:pt x="31" y="11551"/>
                </a:cubicBezTo>
                <a:lnTo>
                  <a:pt x="3496" y="14986"/>
                </a:lnTo>
                <a:lnTo>
                  <a:pt x="4135" y="14347"/>
                </a:lnTo>
                <a:cubicBezTo>
                  <a:pt x="7630" y="10183"/>
                  <a:pt x="7448" y="3983"/>
                  <a:pt x="3527" y="31"/>
                </a:cubicBezTo>
                <a:cubicBezTo>
                  <a:pt x="3527" y="31"/>
                  <a:pt x="3496" y="31"/>
                  <a:pt x="34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287674" y="14992218"/>
            <a:ext cx="1146361" cy="2287800"/>
          </a:xfrm>
          <a:custGeom>
            <a:avLst/>
            <a:gdLst/>
            <a:ahLst/>
            <a:cxnLst/>
            <a:rect l="l" t="t" r="r" b="b"/>
            <a:pathLst>
              <a:path w="7509" h="14986" extrusionOk="0">
                <a:moveTo>
                  <a:pt x="7508" y="0"/>
                </a:moveTo>
                <a:lnTo>
                  <a:pt x="0" y="7478"/>
                </a:lnTo>
                <a:lnTo>
                  <a:pt x="7508" y="14985"/>
                </a:lnTo>
                <a:lnTo>
                  <a:pt x="75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4580" y="11558354"/>
            <a:ext cx="1141782" cy="2292533"/>
          </a:xfrm>
          <a:custGeom>
            <a:avLst/>
            <a:gdLst/>
            <a:ahLst/>
            <a:cxnLst/>
            <a:rect l="l" t="t" r="r" b="b"/>
            <a:pathLst>
              <a:path w="7479" h="15017" extrusionOk="0">
                <a:moveTo>
                  <a:pt x="1" y="1"/>
                </a:moveTo>
                <a:lnTo>
                  <a:pt x="1" y="15016"/>
                </a:lnTo>
                <a:lnTo>
                  <a:pt x="7478" y="7539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580" y="10718551"/>
            <a:ext cx="417844" cy="839949"/>
          </a:xfrm>
          <a:custGeom>
            <a:avLst/>
            <a:gdLst/>
            <a:ahLst/>
            <a:cxnLst/>
            <a:rect l="l" t="t" r="r" b="b"/>
            <a:pathLst>
              <a:path w="2737" h="5502" extrusionOk="0">
                <a:moveTo>
                  <a:pt x="1" y="0"/>
                </a:moveTo>
                <a:lnTo>
                  <a:pt x="1" y="5502"/>
                </a:lnTo>
                <a:lnTo>
                  <a:pt x="2736" y="2766"/>
                </a:ln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4580" y="13850752"/>
            <a:ext cx="1141782" cy="2283068"/>
          </a:xfrm>
          <a:custGeom>
            <a:avLst/>
            <a:gdLst/>
            <a:ahLst/>
            <a:cxnLst/>
            <a:rect l="l" t="t" r="r" b="b"/>
            <a:pathLst>
              <a:path w="7479" h="14955" extrusionOk="0">
                <a:moveTo>
                  <a:pt x="1" y="0"/>
                </a:moveTo>
                <a:lnTo>
                  <a:pt x="1" y="14955"/>
                </a:lnTo>
                <a:lnTo>
                  <a:pt x="7478" y="74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2"/>
          <p:cNvGrpSpPr/>
          <p:nvPr/>
        </p:nvGrpSpPr>
        <p:grpSpPr>
          <a:xfrm>
            <a:off x="488069" y="429960"/>
            <a:ext cx="1479080" cy="1479071"/>
            <a:chOff x="488069" y="429960"/>
            <a:chExt cx="1479080" cy="1479071"/>
          </a:xfrm>
        </p:grpSpPr>
        <p:sp>
          <p:nvSpPr>
            <p:cNvPr id="46" name="Google Shape;46;p2"/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2"/>
          <p:cNvSpPr/>
          <p:nvPr/>
        </p:nvSpPr>
        <p:spPr>
          <a:xfrm rot="10800000">
            <a:off x="22292932" y="16513319"/>
            <a:ext cx="333727" cy="333722"/>
          </a:xfrm>
          <a:custGeom>
            <a:avLst/>
            <a:gdLst/>
            <a:ahLst/>
            <a:cxnLst/>
            <a:rect l="l" t="t" r="r" b="b"/>
            <a:pathLst>
              <a:path w="2037" h="2037" extrusionOk="0">
                <a:moveTo>
                  <a:pt x="1672" y="0"/>
                </a:moveTo>
                <a:lnTo>
                  <a:pt x="0" y="1611"/>
                </a:lnTo>
                <a:lnTo>
                  <a:pt x="0" y="2037"/>
                </a:lnTo>
                <a:lnTo>
                  <a:pt x="20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 rot="10800000">
            <a:off x="21401520" y="15621920"/>
            <a:ext cx="1225139" cy="1225121"/>
          </a:xfrm>
          <a:custGeom>
            <a:avLst/>
            <a:gdLst/>
            <a:ahLst/>
            <a:cxnLst/>
            <a:rect l="l" t="t" r="r" b="b"/>
            <a:pathLst>
              <a:path w="7478" h="7478" extrusionOk="0">
                <a:moveTo>
                  <a:pt x="7113" y="0"/>
                </a:moveTo>
                <a:lnTo>
                  <a:pt x="0" y="7082"/>
                </a:lnTo>
                <a:lnTo>
                  <a:pt x="0" y="7477"/>
                </a:lnTo>
                <a:lnTo>
                  <a:pt x="74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 rot="10800000">
            <a:off x="21994102" y="16219572"/>
            <a:ext cx="632557" cy="627469"/>
          </a:xfrm>
          <a:custGeom>
            <a:avLst/>
            <a:gdLst/>
            <a:ahLst/>
            <a:cxnLst/>
            <a:rect l="l" t="t" r="r" b="b"/>
            <a:pathLst>
              <a:path w="3861" h="3830" extrusionOk="0">
                <a:moveTo>
                  <a:pt x="3465" y="0"/>
                </a:moveTo>
                <a:lnTo>
                  <a:pt x="0" y="3435"/>
                </a:lnTo>
                <a:lnTo>
                  <a:pt x="0" y="3830"/>
                </a:lnTo>
                <a:lnTo>
                  <a:pt x="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 rot="10800000">
            <a:off x="21147579" y="15367984"/>
            <a:ext cx="1479080" cy="1479057"/>
          </a:xfrm>
          <a:custGeom>
            <a:avLst/>
            <a:gdLst/>
            <a:ahLst/>
            <a:cxnLst/>
            <a:rect l="l" t="t" r="r" b="b"/>
            <a:pathLst>
              <a:path w="9028" h="9028" extrusionOk="0">
                <a:moveTo>
                  <a:pt x="8936" y="0"/>
                </a:moveTo>
                <a:lnTo>
                  <a:pt x="0" y="8876"/>
                </a:lnTo>
                <a:lnTo>
                  <a:pt x="0" y="9028"/>
                </a:lnTo>
                <a:lnTo>
                  <a:pt x="274" y="9028"/>
                </a:lnTo>
                <a:lnTo>
                  <a:pt x="9028" y="243"/>
                </a:lnTo>
                <a:lnTo>
                  <a:pt x="902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 rot="10800000">
            <a:off x="21700350" y="15920746"/>
            <a:ext cx="926309" cy="926295"/>
          </a:xfrm>
          <a:custGeom>
            <a:avLst/>
            <a:gdLst/>
            <a:ahLst/>
            <a:cxnLst/>
            <a:rect l="l" t="t" r="r" b="b"/>
            <a:pathLst>
              <a:path w="5654" h="5654" extrusionOk="0">
                <a:moveTo>
                  <a:pt x="5289" y="0"/>
                </a:moveTo>
                <a:lnTo>
                  <a:pt x="0" y="5259"/>
                </a:lnTo>
                <a:lnTo>
                  <a:pt x="0" y="5654"/>
                </a:lnTo>
                <a:lnTo>
                  <a:pt x="565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 rot="10800000">
            <a:off x="21147580" y="15367974"/>
            <a:ext cx="607655" cy="607645"/>
          </a:xfrm>
          <a:custGeom>
            <a:avLst/>
            <a:gdLst/>
            <a:ahLst/>
            <a:cxnLst/>
            <a:rect l="l" t="t" r="r" b="b"/>
            <a:pathLst>
              <a:path w="3709" h="3709" extrusionOk="0">
                <a:moveTo>
                  <a:pt x="3709" y="0"/>
                </a:moveTo>
                <a:lnTo>
                  <a:pt x="0" y="3709"/>
                </a:lnTo>
                <a:lnTo>
                  <a:pt x="426" y="3709"/>
                </a:lnTo>
                <a:lnTo>
                  <a:pt x="3709" y="365"/>
                </a:lnTo>
                <a:lnTo>
                  <a:pt x="37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 rot="10800000">
            <a:off x="21147580" y="15367970"/>
            <a:ext cx="308824" cy="313898"/>
          </a:xfrm>
          <a:custGeom>
            <a:avLst/>
            <a:gdLst/>
            <a:ahLst/>
            <a:cxnLst/>
            <a:rect l="l" t="t" r="r" b="b"/>
            <a:pathLst>
              <a:path w="1885" h="1916" extrusionOk="0">
                <a:moveTo>
                  <a:pt x="1885" y="1"/>
                </a:moveTo>
                <a:lnTo>
                  <a:pt x="0" y="1916"/>
                </a:lnTo>
                <a:lnTo>
                  <a:pt x="365" y="1916"/>
                </a:lnTo>
                <a:lnTo>
                  <a:pt x="1885" y="396"/>
                </a:lnTo>
                <a:lnTo>
                  <a:pt x="188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 rot="10800000">
            <a:off x="21147579" y="15367981"/>
            <a:ext cx="1200237" cy="1205297"/>
          </a:xfrm>
          <a:custGeom>
            <a:avLst/>
            <a:gdLst/>
            <a:ahLst/>
            <a:cxnLst/>
            <a:rect l="l" t="t" r="r" b="b"/>
            <a:pathLst>
              <a:path w="7326" h="7357" extrusionOk="0">
                <a:moveTo>
                  <a:pt x="7326" y="1"/>
                </a:moveTo>
                <a:lnTo>
                  <a:pt x="0" y="7357"/>
                </a:lnTo>
                <a:lnTo>
                  <a:pt x="395" y="7357"/>
                </a:lnTo>
                <a:lnTo>
                  <a:pt x="7326" y="396"/>
                </a:lnTo>
                <a:lnTo>
                  <a:pt x="73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 rot="10800000">
            <a:off x="21147579" y="15367977"/>
            <a:ext cx="906485" cy="906471"/>
          </a:xfrm>
          <a:custGeom>
            <a:avLst/>
            <a:gdLst/>
            <a:ahLst/>
            <a:cxnLst/>
            <a:rect l="l" t="t" r="r" b="b"/>
            <a:pathLst>
              <a:path w="5533" h="5533" extrusionOk="0">
                <a:moveTo>
                  <a:pt x="5533" y="1"/>
                </a:moveTo>
                <a:lnTo>
                  <a:pt x="1" y="5533"/>
                </a:lnTo>
                <a:lnTo>
                  <a:pt x="426" y="5533"/>
                </a:lnTo>
                <a:lnTo>
                  <a:pt x="5533" y="396"/>
                </a:lnTo>
                <a:lnTo>
                  <a:pt x="553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 rot="10800000">
            <a:off x="18148950" y="4173960"/>
            <a:ext cx="74348" cy="72057"/>
          </a:xfrm>
          <a:custGeom>
            <a:avLst/>
            <a:gdLst/>
            <a:ahLst/>
            <a:cxnLst/>
            <a:rect l="l" t="t" r="r" b="b"/>
            <a:pathLst>
              <a:path w="487" h="472" extrusionOk="0">
                <a:moveTo>
                  <a:pt x="236" y="1"/>
                </a:moveTo>
                <a:cubicBezTo>
                  <a:pt x="175" y="1"/>
                  <a:pt x="122" y="31"/>
                  <a:pt x="91" y="92"/>
                </a:cubicBezTo>
                <a:cubicBezTo>
                  <a:pt x="0" y="153"/>
                  <a:pt x="0" y="305"/>
                  <a:pt x="91" y="426"/>
                </a:cubicBezTo>
                <a:cubicBezTo>
                  <a:pt x="122" y="456"/>
                  <a:pt x="175" y="472"/>
                  <a:pt x="236" y="472"/>
                </a:cubicBezTo>
                <a:cubicBezTo>
                  <a:pt x="296" y="472"/>
                  <a:pt x="365" y="456"/>
                  <a:pt x="426" y="426"/>
                </a:cubicBezTo>
                <a:cubicBezTo>
                  <a:pt x="486" y="335"/>
                  <a:pt x="486" y="183"/>
                  <a:pt x="426" y="92"/>
                </a:cubicBezTo>
                <a:cubicBezTo>
                  <a:pt x="365" y="31"/>
                  <a:pt x="296" y="1"/>
                  <a:pt x="2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18399472" y="4426771"/>
            <a:ext cx="74501" cy="69767"/>
          </a:xfrm>
          <a:custGeom>
            <a:avLst/>
            <a:gdLst/>
            <a:ahLst/>
            <a:cxnLst/>
            <a:rect l="l" t="t" r="r" b="b"/>
            <a:pathLst>
              <a:path w="488" h="457" extrusionOk="0">
                <a:moveTo>
                  <a:pt x="244" y="0"/>
                </a:moveTo>
                <a:cubicBezTo>
                  <a:pt x="122" y="0"/>
                  <a:pt x="1" y="122"/>
                  <a:pt x="1" y="243"/>
                </a:cubicBezTo>
                <a:cubicBezTo>
                  <a:pt x="1" y="365"/>
                  <a:pt x="122" y="456"/>
                  <a:pt x="244" y="456"/>
                </a:cubicBezTo>
                <a:cubicBezTo>
                  <a:pt x="365" y="456"/>
                  <a:pt x="487" y="365"/>
                  <a:pt x="487" y="243"/>
                </a:cubicBezTo>
                <a:cubicBezTo>
                  <a:pt x="487" y="122"/>
                  <a:pt x="365" y="0"/>
                  <a:pt x="24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10800000">
            <a:off x="18650147" y="3883888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14" y="0"/>
                </a:moveTo>
                <a:cubicBezTo>
                  <a:pt x="92" y="0"/>
                  <a:pt x="1" y="122"/>
                  <a:pt x="1" y="244"/>
                </a:cubicBezTo>
                <a:cubicBezTo>
                  <a:pt x="1" y="365"/>
                  <a:pt x="92" y="456"/>
                  <a:pt x="214" y="456"/>
                </a:cubicBezTo>
                <a:cubicBezTo>
                  <a:pt x="335" y="456"/>
                  <a:pt x="457" y="365"/>
                  <a:pt x="457" y="244"/>
                </a:cubicBezTo>
                <a:cubicBezTo>
                  <a:pt x="457" y="122"/>
                  <a:pt x="335" y="0"/>
                  <a:pt x="2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10800000">
            <a:off x="18900669" y="4129829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13" y="0"/>
                </a:moveTo>
                <a:cubicBezTo>
                  <a:pt x="92" y="0"/>
                  <a:pt x="0" y="92"/>
                  <a:pt x="0" y="213"/>
                </a:cubicBezTo>
                <a:cubicBezTo>
                  <a:pt x="0" y="335"/>
                  <a:pt x="92" y="456"/>
                  <a:pt x="213" y="456"/>
                </a:cubicBezTo>
                <a:cubicBezTo>
                  <a:pt x="365" y="456"/>
                  <a:pt x="456" y="335"/>
                  <a:pt x="456" y="213"/>
                </a:cubicBezTo>
                <a:cubicBezTo>
                  <a:pt x="456" y="92"/>
                  <a:pt x="365" y="0"/>
                  <a:pt x="2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 rot="10800000">
            <a:off x="18367107" y="3952292"/>
            <a:ext cx="74348" cy="75568"/>
          </a:xfrm>
          <a:custGeom>
            <a:avLst/>
            <a:gdLst/>
            <a:ahLst/>
            <a:cxnLst/>
            <a:rect l="l" t="t" r="r" b="b"/>
            <a:pathLst>
              <a:path w="487" h="495" extrusionOk="0">
                <a:moveTo>
                  <a:pt x="232" y="0"/>
                </a:moveTo>
                <a:cubicBezTo>
                  <a:pt x="168" y="0"/>
                  <a:pt x="107" y="31"/>
                  <a:pt x="61" y="91"/>
                </a:cubicBezTo>
                <a:cubicBezTo>
                  <a:pt x="0" y="183"/>
                  <a:pt x="0" y="334"/>
                  <a:pt x="61" y="426"/>
                </a:cubicBezTo>
                <a:cubicBezTo>
                  <a:pt x="107" y="471"/>
                  <a:pt x="168" y="494"/>
                  <a:pt x="232" y="494"/>
                </a:cubicBezTo>
                <a:cubicBezTo>
                  <a:pt x="297" y="494"/>
                  <a:pt x="365" y="471"/>
                  <a:pt x="426" y="426"/>
                </a:cubicBezTo>
                <a:cubicBezTo>
                  <a:pt x="487" y="365"/>
                  <a:pt x="487" y="213"/>
                  <a:pt x="426" y="91"/>
                </a:cubicBezTo>
                <a:cubicBezTo>
                  <a:pt x="365" y="31"/>
                  <a:pt x="297" y="0"/>
                  <a:pt x="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 rot="10800000">
            <a:off x="18617629" y="3409409"/>
            <a:ext cx="74348" cy="68698"/>
          </a:xfrm>
          <a:custGeom>
            <a:avLst/>
            <a:gdLst/>
            <a:ahLst/>
            <a:cxnLst/>
            <a:rect l="l" t="t" r="r" b="b"/>
            <a:pathLst>
              <a:path w="487" h="450" extrusionOk="0">
                <a:moveTo>
                  <a:pt x="236" y="1"/>
                </a:moveTo>
                <a:cubicBezTo>
                  <a:pt x="175" y="1"/>
                  <a:pt x="122" y="16"/>
                  <a:pt x="91" y="47"/>
                </a:cubicBezTo>
                <a:cubicBezTo>
                  <a:pt x="0" y="107"/>
                  <a:pt x="0" y="290"/>
                  <a:pt x="91" y="381"/>
                </a:cubicBezTo>
                <a:cubicBezTo>
                  <a:pt x="122" y="427"/>
                  <a:pt x="175" y="449"/>
                  <a:pt x="236" y="449"/>
                </a:cubicBezTo>
                <a:cubicBezTo>
                  <a:pt x="296" y="449"/>
                  <a:pt x="365" y="427"/>
                  <a:pt x="426" y="381"/>
                </a:cubicBezTo>
                <a:cubicBezTo>
                  <a:pt x="486" y="320"/>
                  <a:pt x="486" y="168"/>
                  <a:pt x="426" y="47"/>
                </a:cubicBezTo>
                <a:cubicBezTo>
                  <a:pt x="365" y="16"/>
                  <a:pt x="296" y="1"/>
                  <a:pt x="2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 rot="10800000">
            <a:off x="18872884" y="3660083"/>
            <a:ext cx="74348" cy="68545"/>
          </a:xfrm>
          <a:custGeom>
            <a:avLst/>
            <a:gdLst/>
            <a:ahLst/>
            <a:cxnLst/>
            <a:rect l="l" t="t" r="r" b="b"/>
            <a:pathLst>
              <a:path w="487" h="449" extrusionOk="0">
                <a:moveTo>
                  <a:pt x="259" y="1"/>
                </a:moveTo>
                <a:cubicBezTo>
                  <a:pt x="198" y="1"/>
                  <a:pt x="137" y="16"/>
                  <a:pt x="92" y="46"/>
                </a:cubicBezTo>
                <a:cubicBezTo>
                  <a:pt x="0" y="137"/>
                  <a:pt x="0" y="289"/>
                  <a:pt x="92" y="381"/>
                </a:cubicBezTo>
                <a:cubicBezTo>
                  <a:pt x="122" y="426"/>
                  <a:pt x="175" y="449"/>
                  <a:pt x="236" y="449"/>
                </a:cubicBezTo>
                <a:cubicBezTo>
                  <a:pt x="297" y="449"/>
                  <a:pt x="365" y="426"/>
                  <a:pt x="426" y="381"/>
                </a:cubicBezTo>
                <a:cubicBezTo>
                  <a:pt x="487" y="320"/>
                  <a:pt x="487" y="168"/>
                  <a:pt x="426" y="46"/>
                </a:cubicBezTo>
                <a:cubicBezTo>
                  <a:pt x="380" y="16"/>
                  <a:pt x="320" y="1"/>
                  <a:pt x="2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 rot="10800000">
            <a:off x="19118826" y="3909383"/>
            <a:ext cx="79080" cy="68698"/>
          </a:xfrm>
          <a:custGeom>
            <a:avLst/>
            <a:gdLst/>
            <a:ahLst/>
            <a:cxnLst/>
            <a:rect l="l" t="t" r="r" b="b"/>
            <a:pathLst>
              <a:path w="518" h="450" extrusionOk="0">
                <a:moveTo>
                  <a:pt x="259" y="1"/>
                </a:moveTo>
                <a:cubicBezTo>
                  <a:pt x="206" y="1"/>
                  <a:pt x="153" y="24"/>
                  <a:pt x="92" y="69"/>
                </a:cubicBezTo>
                <a:cubicBezTo>
                  <a:pt x="1" y="130"/>
                  <a:pt x="1" y="282"/>
                  <a:pt x="92" y="404"/>
                </a:cubicBezTo>
                <a:cubicBezTo>
                  <a:pt x="123" y="434"/>
                  <a:pt x="176" y="449"/>
                  <a:pt x="237" y="449"/>
                </a:cubicBezTo>
                <a:cubicBezTo>
                  <a:pt x="297" y="449"/>
                  <a:pt x="366" y="434"/>
                  <a:pt x="427" y="404"/>
                </a:cubicBezTo>
                <a:cubicBezTo>
                  <a:pt x="518" y="312"/>
                  <a:pt x="518" y="160"/>
                  <a:pt x="427" y="69"/>
                </a:cubicBezTo>
                <a:cubicBezTo>
                  <a:pt x="366" y="24"/>
                  <a:pt x="313" y="1"/>
                  <a:pt x="25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10800000">
            <a:off x="18594424" y="2937221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44" y="0"/>
                </a:moveTo>
                <a:cubicBezTo>
                  <a:pt x="122" y="0"/>
                  <a:pt x="0" y="91"/>
                  <a:pt x="0" y="213"/>
                </a:cubicBezTo>
                <a:cubicBezTo>
                  <a:pt x="0" y="365"/>
                  <a:pt x="122" y="456"/>
                  <a:pt x="244" y="456"/>
                </a:cubicBezTo>
                <a:cubicBezTo>
                  <a:pt x="365" y="456"/>
                  <a:pt x="456" y="365"/>
                  <a:pt x="456" y="213"/>
                </a:cubicBezTo>
                <a:cubicBezTo>
                  <a:pt x="456" y="91"/>
                  <a:pt x="365" y="0"/>
                  <a:pt x="24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 rot="10800000">
            <a:off x="18835787" y="3182093"/>
            <a:ext cx="74348" cy="75568"/>
          </a:xfrm>
          <a:custGeom>
            <a:avLst/>
            <a:gdLst/>
            <a:ahLst/>
            <a:cxnLst/>
            <a:rect l="l" t="t" r="r" b="b"/>
            <a:pathLst>
              <a:path w="487" h="495" extrusionOk="0">
                <a:moveTo>
                  <a:pt x="228" y="1"/>
                </a:moveTo>
                <a:cubicBezTo>
                  <a:pt x="168" y="1"/>
                  <a:pt x="107" y="31"/>
                  <a:pt x="61" y="92"/>
                </a:cubicBezTo>
                <a:cubicBezTo>
                  <a:pt x="1" y="153"/>
                  <a:pt x="1" y="305"/>
                  <a:pt x="61" y="426"/>
                </a:cubicBezTo>
                <a:cubicBezTo>
                  <a:pt x="107" y="472"/>
                  <a:pt x="168" y="495"/>
                  <a:pt x="228" y="495"/>
                </a:cubicBezTo>
                <a:cubicBezTo>
                  <a:pt x="289" y="495"/>
                  <a:pt x="350" y="472"/>
                  <a:pt x="396" y="426"/>
                </a:cubicBezTo>
                <a:cubicBezTo>
                  <a:pt x="487" y="366"/>
                  <a:pt x="487" y="183"/>
                  <a:pt x="396" y="92"/>
                </a:cubicBezTo>
                <a:cubicBezTo>
                  <a:pt x="350" y="31"/>
                  <a:pt x="289" y="1"/>
                  <a:pt x="2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 rot="10800000">
            <a:off x="18812582" y="2714484"/>
            <a:ext cx="69768" cy="69767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14" y="0"/>
                </a:moveTo>
                <a:cubicBezTo>
                  <a:pt x="92" y="0"/>
                  <a:pt x="1" y="91"/>
                  <a:pt x="1" y="213"/>
                </a:cubicBezTo>
                <a:cubicBezTo>
                  <a:pt x="1" y="334"/>
                  <a:pt x="92" y="456"/>
                  <a:pt x="214" y="456"/>
                </a:cubicBezTo>
                <a:cubicBezTo>
                  <a:pt x="335" y="456"/>
                  <a:pt x="457" y="334"/>
                  <a:pt x="457" y="213"/>
                </a:cubicBezTo>
                <a:cubicBezTo>
                  <a:pt x="457" y="91"/>
                  <a:pt x="335" y="0"/>
                  <a:pt x="2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 rot="10800000">
            <a:off x="19063104" y="2963937"/>
            <a:ext cx="74348" cy="72057"/>
          </a:xfrm>
          <a:custGeom>
            <a:avLst/>
            <a:gdLst/>
            <a:ahLst/>
            <a:cxnLst/>
            <a:rect l="l" t="t" r="r" b="b"/>
            <a:pathLst>
              <a:path w="487" h="472" extrusionOk="0">
                <a:moveTo>
                  <a:pt x="255" y="0"/>
                </a:moveTo>
                <a:cubicBezTo>
                  <a:pt x="190" y="0"/>
                  <a:pt x="122" y="23"/>
                  <a:pt x="61" y="69"/>
                </a:cubicBezTo>
                <a:cubicBezTo>
                  <a:pt x="0" y="160"/>
                  <a:pt x="0" y="312"/>
                  <a:pt x="61" y="403"/>
                </a:cubicBezTo>
                <a:cubicBezTo>
                  <a:pt x="107" y="448"/>
                  <a:pt x="167" y="471"/>
                  <a:pt x="232" y="471"/>
                </a:cubicBezTo>
                <a:cubicBezTo>
                  <a:pt x="296" y="471"/>
                  <a:pt x="365" y="448"/>
                  <a:pt x="426" y="403"/>
                </a:cubicBezTo>
                <a:cubicBezTo>
                  <a:pt x="486" y="342"/>
                  <a:pt x="486" y="190"/>
                  <a:pt x="426" y="69"/>
                </a:cubicBezTo>
                <a:cubicBezTo>
                  <a:pt x="380" y="23"/>
                  <a:pt x="319" y="0"/>
                  <a:pt x="2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 rot="10800000">
            <a:off x="19072412" y="3025466"/>
            <a:ext cx="844695" cy="849261"/>
          </a:xfrm>
          <a:custGeom>
            <a:avLst/>
            <a:gdLst/>
            <a:ahLst/>
            <a:cxnLst/>
            <a:rect l="l" t="t" r="r" b="b"/>
            <a:pathLst>
              <a:path w="5533" h="5563" extrusionOk="0">
                <a:moveTo>
                  <a:pt x="2767" y="0"/>
                </a:moveTo>
                <a:lnTo>
                  <a:pt x="1" y="2797"/>
                </a:lnTo>
                <a:lnTo>
                  <a:pt x="2767" y="5563"/>
                </a:lnTo>
                <a:lnTo>
                  <a:pt x="5533" y="2797"/>
                </a:lnTo>
                <a:lnTo>
                  <a:pt x="276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 rot="10800000">
            <a:off x="20747590" y="-11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508" y="0"/>
                </a:moveTo>
                <a:lnTo>
                  <a:pt x="1" y="7478"/>
                </a:lnTo>
                <a:lnTo>
                  <a:pt x="7508" y="14985"/>
                </a:lnTo>
                <a:lnTo>
                  <a:pt x="14986" y="7478"/>
                </a:lnTo>
                <a:lnTo>
                  <a:pt x="75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 rot="10800000">
            <a:off x="21499316" y="751693"/>
            <a:ext cx="788973" cy="788960"/>
          </a:xfrm>
          <a:custGeom>
            <a:avLst/>
            <a:gdLst/>
            <a:ahLst/>
            <a:cxnLst/>
            <a:rect l="l" t="t" r="r" b="b"/>
            <a:pathLst>
              <a:path w="5168" h="5168" extrusionOk="0">
                <a:moveTo>
                  <a:pt x="2584" y="0"/>
                </a:moveTo>
                <a:lnTo>
                  <a:pt x="0" y="2584"/>
                </a:lnTo>
                <a:lnTo>
                  <a:pt x="2584" y="5167"/>
                </a:lnTo>
                <a:lnTo>
                  <a:pt x="5168" y="2584"/>
                </a:lnTo>
                <a:lnTo>
                  <a:pt x="25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 rot="10800000">
            <a:off x="20752170" y="2283074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508" y="1"/>
                </a:moveTo>
                <a:lnTo>
                  <a:pt x="0" y="7478"/>
                </a:lnTo>
                <a:lnTo>
                  <a:pt x="7508" y="14986"/>
                </a:lnTo>
                <a:lnTo>
                  <a:pt x="14985" y="7478"/>
                </a:lnTo>
                <a:lnTo>
                  <a:pt x="7508" y="1"/>
                </a:lnTo>
                <a:close/>
              </a:path>
            </a:pathLst>
          </a:custGeom>
          <a:solidFill>
            <a:srgbClr val="005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 rot="10800000">
            <a:off x="19605967" y="3429120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477" y="0"/>
                </a:moveTo>
                <a:lnTo>
                  <a:pt x="0" y="7508"/>
                </a:lnTo>
                <a:lnTo>
                  <a:pt x="7477" y="14985"/>
                </a:lnTo>
                <a:lnTo>
                  <a:pt x="14985" y="7508"/>
                </a:lnTo>
                <a:lnTo>
                  <a:pt x="747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 rot="10800000">
            <a:off x="19610700" y="1146188"/>
            <a:ext cx="2287838" cy="2287800"/>
          </a:xfrm>
          <a:custGeom>
            <a:avLst/>
            <a:gdLst/>
            <a:ahLst/>
            <a:cxnLst/>
            <a:rect l="l" t="t" r="r" b="b"/>
            <a:pathLst>
              <a:path w="14986" h="14986" extrusionOk="0">
                <a:moveTo>
                  <a:pt x="7508" y="1"/>
                </a:moveTo>
                <a:lnTo>
                  <a:pt x="1" y="7508"/>
                </a:lnTo>
                <a:lnTo>
                  <a:pt x="7508" y="14986"/>
                </a:lnTo>
                <a:lnTo>
                  <a:pt x="14986" y="7508"/>
                </a:lnTo>
                <a:lnTo>
                  <a:pt x="75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 rot="10800000">
            <a:off x="20111749" y="1146188"/>
            <a:ext cx="1164987" cy="2287800"/>
          </a:xfrm>
          <a:custGeom>
            <a:avLst/>
            <a:gdLst/>
            <a:ahLst/>
            <a:cxnLst/>
            <a:rect l="l" t="t" r="r" b="b"/>
            <a:pathLst>
              <a:path w="7631" h="14986" extrusionOk="0">
                <a:moveTo>
                  <a:pt x="3496" y="1"/>
                </a:moveTo>
                <a:lnTo>
                  <a:pt x="1" y="3496"/>
                </a:lnTo>
                <a:cubicBezTo>
                  <a:pt x="2220" y="5715"/>
                  <a:pt x="2220" y="9332"/>
                  <a:pt x="31" y="11551"/>
                </a:cubicBezTo>
                <a:lnTo>
                  <a:pt x="3496" y="14986"/>
                </a:lnTo>
                <a:lnTo>
                  <a:pt x="4135" y="14347"/>
                </a:lnTo>
                <a:cubicBezTo>
                  <a:pt x="7630" y="10183"/>
                  <a:pt x="7448" y="3983"/>
                  <a:pt x="3527" y="31"/>
                </a:cubicBezTo>
                <a:cubicBezTo>
                  <a:pt x="3527" y="31"/>
                  <a:pt x="3496" y="31"/>
                  <a:pt x="34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10800000">
            <a:off x="19605973" y="-11"/>
            <a:ext cx="1146361" cy="2287800"/>
          </a:xfrm>
          <a:custGeom>
            <a:avLst/>
            <a:gdLst/>
            <a:ahLst/>
            <a:cxnLst/>
            <a:rect l="l" t="t" r="r" b="b"/>
            <a:pathLst>
              <a:path w="7509" h="14986" extrusionOk="0">
                <a:moveTo>
                  <a:pt x="7508" y="0"/>
                </a:moveTo>
                <a:lnTo>
                  <a:pt x="0" y="7478"/>
                </a:lnTo>
                <a:lnTo>
                  <a:pt x="7508" y="14985"/>
                </a:lnTo>
                <a:lnTo>
                  <a:pt x="75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rot="10800000">
            <a:off x="21893647" y="3429120"/>
            <a:ext cx="1141782" cy="2292533"/>
          </a:xfrm>
          <a:custGeom>
            <a:avLst/>
            <a:gdLst/>
            <a:ahLst/>
            <a:cxnLst/>
            <a:rect l="l" t="t" r="r" b="b"/>
            <a:pathLst>
              <a:path w="7479" h="15017" extrusionOk="0">
                <a:moveTo>
                  <a:pt x="1" y="1"/>
                </a:moveTo>
                <a:lnTo>
                  <a:pt x="1" y="15016"/>
                </a:lnTo>
                <a:lnTo>
                  <a:pt x="7478" y="7539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rot="10800000">
            <a:off x="22617584" y="5721506"/>
            <a:ext cx="417844" cy="839949"/>
          </a:xfrm>
          <a:custGeom>
            <a:avLst/>
            <a:gdLst/>
            <a:ahLst/>
            <a:cxnLst/>
            <a:rect l="l" t="t" r="r" b="b"/>
            <a:pathLst>
              <a:path w="2737" h="5502" extrusionOk="0">
                <a:moveTo>
                  <a:pt x="1" y="0"/>
                </a:moveTo>
                <a:lnTo>
                  <a:pt x="1" y="5502"/>
                </a:lnTo>
                <a:lnTo>
                  <a:pt x="2736" y="2766"/>
                </a:ln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rot="10800000">
            <a:off x="21893647" y="1146188"/>
            <a:ext cx="1141782" cy="2283068"/>
          </a:xfrm>
          <a:custGeom>
            <a:avLst/>
            <a:gdLst/>
            <a:ahLst/>
            <a:cxnLst/>
            <a:rect l="l" t="t" r="r" b="b"/>
            <a:pathLst>
              <a:path w="7479" h="14955" extrusionOk="0">
                <a:moveTo>
                  <a:pt x="1" y="0"/>
                </a:moveTo>
                <a:lnTo>
                  <a:pt x="1" y="14955"/>
                </a:lnTo>
                <a:lnTo>
                  <a:pt x="7478" y="747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7" name="Google Shape;87;p2"/>
          <p:cNvCxnSpPr/>
          <p:nvPr/>
        </p:nvCxnSpPr>
        <p:spPr>
          <a:xfrm>
            <a:off x="-755100" y="1171525"/>
            <a:ext cx="76860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2"/>
          <p:cNvCxnSpPr/>
          <p:nvPr/>
        </p:nvCxnSpPr>
        <p:spPr>
          <a:xfrm>
            <a:off x="16240500" y="16136125"/>
            <a:ext cx="65085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C570-942A-4DAF-B584-B4B2DECBAEE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DDB71-27B5-4533-8A35-8ED553A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5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1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859750" y="5400800"/>
            <a:ext cx="19320300" cy="9176700"/>
          </a:xfrm>
          <a:prstGeom prst="rect">
            <a:avLst/>
          </a:prstGeom>
        </p:spPr>
        <p:txBody>
          <a:bodyPr spcFirstLastPara="1" wrap="square" lIns="255950" tIns="255950" rIns="255950" bIns="255950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4200" b="1"/>
            </a:lvl1pPr>
            <a:lvl2pPr marL="914400" lvl="1" indent="-264160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○"/>
              <a:defRPr/>
            </a:lvl2pPr>
            <a:lvl3pPr marL="1371600" lvl="2" indent="-264160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■"/>
              <a:defRPr/>
            </a:lvl3pPr>
            <a:lvl4pPr marL="1828800" lvl="3" indent="-264160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●"/>
              <a:defRPr/>
            </a:lvl4pPr>
            <a:lvl5pPr marL="2286000" lvl="4" indent="-264160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○"/>
              <a:defRPr/>
            </a:lvl5pPr>
            <a:lvl6pPr marL="2743200" lvl="5" indent="-264160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■"/>
              <a:defRPr/>
            </a:lvl6pPr>
            <a:lvl7pPr marL="3200400" lvl="6" indent="-264160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●"/>
              <a:defRPr/>
            </a:lvl7pPr>
            <a:lvl8pPr marL="3657600" lvl="7" indent="-264159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○"/>
              <a:defRPr/>
            </a:lvl8pPr>
            <a:lvl9pPr marL="4114800" lvl="8" indent="-264159">
              <a:spcBef>
                <a:spcPts val="0"/>
              </a:spcBef>
              <a:spcAft>
                <a:spcPts val="0"/>
              </a:spcAft>
              <a:buSzPts val="560"/>
              <a:buFont typeface="Roboto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457200" y="475500"/>
            <a:ext cx="22119300" cy="2286000"/>
          </a:xfrm>
          <a:prstGeom prst="rect">
            <a:avLst/>
          </a:prstGeom>
          <a:ln>
            <a:noFill/>
          </a:ln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800"/>
              <a:buNone/>
              <a:defRPr sz="9020"/>
            </a:lvl1pPr>
            <a:lvl2pPr lvl="1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/>
          <p:nvPr/>
        </p:nvSpPr>
        <p:spPr>
          <a:xfrm rot="10800000" flipH="1">
            <a:off x="20423850" y="15975048"/>
            <a:ext cx="1350023" cy="1353677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0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4"/>
          <p:cNvGrpSpPr/>
          <p:nvPr/>
        </p:nvGrpSpPr>
        <p:grpSpPr>
          <a:xfrm rot="10800000" flipH="1">
            <a:off x="16753472" y="14901828"/>
            <a:ext cx="930566" cy="934841"/>
            <a:chOff x="16774148" y="4499496"/>
            <a:chExt cx="676284" cy="679390"/>
          </a:xfrm>
        </p:grpSpPr>
        <p:sp>
          <p:nvSpPr>
            <p:cNvPr id="98" name="Google Shape;98;p4"/>
            <p:cNvSpPr/>
            <p:nvPr/>
          </p:nvSpPr>
          <p:spPr>
            <a:xfrm>
              <a:off x="16774148" y="5026474"/>
              <a:ext cx="155418" cy="152412"/>
            </a:xfrm>
            <a:custGeom>
              <a:avLst/>
              <a:gdLst/>
              <a:ahLst/>
              <a:cxnLst/>
              <a:rect l="l" t="t" r="r" b="b"/>
              <a:pathLst>
                <a:path w="1551" h="1521" extrusionOk="0">
                  <a:moveTo>
                    <a:pt x="1" y="0"/>
                  </a:moveTo>
                  <a:lnTo>
                    <a:pt x="1" y="274"/>
                  </a:lnTo>
                  <a:lnTo>
                    <a:pt x="1247" y="1520"/>
                  </a:lnTo>
                  <a:lnTo>
                    <a:pt x="155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6774148" y="4615233"/>
              <a:ext cx="563553" cy="563653"/>
            </a:xfrm>
            <a:custGeom>
              <a:avLst/>
              <a:gdLst/>
              <a:ahLst/>
              <a:cxnLst/>
              <a:rect l="l" t="t" r="r" b="b"/>
              <a:pathLst>
                <a:path w="5624" h="5625" extrusionOk="0">
                  <a:moveTo>
                    <a:pt x="1" y="1"/>
                  </a:moveTo>
                  <a:lnTo>
                    <a:pt x="1" y="305"/>
                  </a:lnTo>
                  <a:lnTo>
                    <a:pt x="5320" y="5624"/>
                  </a:lnTo>
                  <a:lnTo>
                    <a:pt x="5624" y="56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6774148" y="4889394"/>
              <a:ext cx="289492" cy="289492"/>
            </a:xfrm>
            <a:custGeom>
              <a:avLst/>
              <a:gdLst/>
              <a:ahLst/>
              <a:cxnLst/>
              <a:rect l="l" t="t" r="r" b="b"/>
              <a:pathLst>
                <a:path w="2889" h="2889" extrusionOk="0">
                  <a:moveTo>
                    <a:pt x="1" y="1"/>
                  </a:moveTo>
                  <a:lnTo>
                    <a:pt x="1" y="305"/>
                  </a:lnTo>
                  <a:lnTo>
                    <a:pt x="2615" y="2888"/>
                  </a:lnTo>
                  <a:lnTo>
                    <a:pt x="2888" y="28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774148" y="4499496"/>
              <a:ext cx="676284" cy="679390"/>
            </a:xfrm>
            <a:custGeom>
              <a:avLst/>
              <a:gdLst/>
              <a:ahLst/>
              <a:cxnLst/>
              <a:rect l="l" t="t" r="r" b="b"/>
              <a:pathLst>
                <a:path w="6749" h="6780" extrusionOk="0">
                  <a:moveTo>
                    <a:pt x="1" y="1"/>
                  </a:moveTo>
                  <a:lnTo>
                    <a:pt x="1" y="92"/>
                  </a:lnTo>
                  <a:lnTo>
                    <a:pt x="6688" y="6779"/>
                  </a:lnTo>
                  <a:lnTo>
                    <a:pt x="6748" y="6779"/>
                  </a:lnTo>
                  <a:lnTo>
                    <a:pt x="6748" y="659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6774148" y="4752313"/>
              <a:ext cx="426573" cy="426573"/>
            </a:xfrm>
            <a:custGeom>
              <a:avLst/>
              <a:gdLst/>
              <a:ahLst/>
              <a:cxnLst/>
              <a:rect l="l" t="t" r="r" b="b"/>
              <a:pathLst>
                <a:path w="4257" h="4257" extrusionOk="0">
                  <a:moveTo>
                    <a:pt x="1" y="1"/>
                  </a:moveTo>
                  <a:lnTo>
                    <a:pt x="1" y="305"/>
                  </a:lnTo>
                  <a:lnTo>
                    <a:pt x="3952" y="4256"/>
                  </a:lnTo>
                  <a:lnTo>
                    <a:pt x="4256" y="4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7173165" y="4499496"/>
              <a:ext cx="277267" cy="280374"/>
            </a:xfrm>
            <a:custGeom>
              <a:avLst/>
              <a:gdLst/>
              <a:ahLst/>
              <a:cxnLst/>
              <a:rect l="l" t="t" r="r" b="b"/>
              <a:pathLst>
                <a:path w="2767" h="2798" extrusionOk="0">
                  <a:moveTo>
                    <a:pt x="0" y="1"/>
                  </a:moveTo>
                  <a:lnTo>
                    <a:pt x="2766" y="2797"/>
                  </a:lnTo>
                  <a:lnTo>
                    <a:pt x="2766" y="249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7310245" y="4499496"/>
              <a:ext cx="140187" cy="143293"/>
            </a:xfrm>
            <a:custGeom>
              <a:avLst/>
              <a:gdLst/>
              <a:ahLst/>
              <a:cxnLst/>
              <a:rect l="l" t="t" r="r" b="b"/>
              <a:pathLst>
                <a:path w="1399" h="1430" extrusionOk="0">
                  <a:moveTo>
                    <a:pt x="0" y="1"/>
                  </a:moveTo>
                  <a:lnTo>
                    <a:pt x="1398" y="1430"/>
                  </a:lnTo>
                  <a:lnTo>
                    <a:pt x="1398" y="11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6902110" y="4499496"/>
              <a:ext cx="548322" cy="548422"/>
            </a:xfrm>
            <a:custGeom>
              <a:avLst/>
              <a:gdLst/>
              <a:ahLst/>
              <a:cxnLst/>
              <a:rect l="l" t="t" r="r" b="b"/>
              <a:pathLst>
                <a:path w="5472" h="5473" extrusionOk="0">
                  <a:moveTo>
                    <a:pt x="0" y="1"/>
                  </a:moveTo>
                  <a:lnTo>
                    <a:pt x="5471" y="5472"/>
                  </a:lnTo>
                  <a:lnTo>
                    <a:pt x="5471" y="5229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7039191" y="4499496"/>
              <a:ext cx="411241" cy="417454"/>
            </a:xfrm>
            <a:custGeom>
              <a:avLst/>
              <a:gdLst/>
              <a:ahLst/>
              <a:cxnLst/>
              <a:rect l="l" t="t" r="r" b="b"/>
              <a:pathLst>
                <a:path w="4104" h="4166" extrusionOk="0">
                  <a:moveTo>
                    <a:pt x="0" y="1"/>
                  </a:moveTo>
                  <a:lnTo>
                    <a:pt x="4103" y="4165"/>
                  </a:lnTo>
                  <a:lnTo>
                    <a:pt x="4103" y="386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10800000" flipH="1">
            <a:off x="20428995" y="15589170"/>
            <a:ext cx="440257" cy="444394"/>
            <a:chOff x="19445313" y="4356403"/>
            <a:chExt cx="319955" cy="322961"/>
          </a:xfrm>
        </p:grpSpPr>
        <p:sp>
          <p:nvSpPr>
            <p:cNvPr id="108" name="Google Shape;108;p4"/>
            <p:cNvSpPr/>
            <p:nvPr/>
          </p:nvSpPr>
          <p:spPr>
            <a:xfrm>
              <a:off x="19445313" y="4603108"/>
              <a:ext cx="73250" cy="76256"/>
            </a:xfrm>
            <a:custGeom>
              <a:avLst/>
              <a:gdLst/>
              <a:ahLst/>
              <a:cxnLst/>
              <a:rect l="l" t="t" r="r" b="b"/>
              <a:pathLst>
                <a:path w="731" h="761" extrusionOk="0">
                  <a:moveTo>
                    <a:pt x="1" y="0"/>
                  </a:moveTo>
                  <a:lnTo>
                    <a:pt x="1" y="152"/>
                  </a:lnTo>
                  <a:lnTo>
                    <a:pt x="578" y="760"/>
                  </a:lnTo>
                  <a:lnTo>
                    <a:pt x="730" y="7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9445313" y="4408209"/>
              <a:ext cx="268149" cy="271155"/>
            </a:xfrm>
            <a:custGeom>
              <a:avLst/>
              <a:gdLst/>
              <a:ahLst/>
              <a:cxnLst/>
              <a:rect l="l" t="t" r="r" b="b"/>
              <a:pathLst>
                <a:path w="2676" h="2706" extrusionOk="0">
                  <a:moveTo>
                    <a:pt x="1" y="0"/>
                  </a:moveTo>
                  <a:lnTo>
                    <a:pt x="1" y="152"/>
                  </a:lnTo>
                  <a:lnTo>
                    <a:pt x="2524" y="2705"/>
                  </a:lnTo>
                  <a:lnTo>
                    <a:pt x="2676" y="27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9445313" y="4539177"/>
              <a:ext cx="137181" cy="140187"/>
            </a:xfrm>
            <a:custGeom>
              <a:avLst/>
              <a:gdLst/>
              <a:ahLst/>
              <a:cxnLst/>
              <a:rect l="l" t="t" r="r" b="b"/>
              <a:pathLst>
                <a:path w="1369" h="1399" extrusionOk="0">
                  <a:moveTo>
                    <a:pt x="1" y="0"/>
                  </a:moveTo>
                  <a:lnTo>
                    <a:pt x="1" y="152"/>
                  </a:lnTo>
                  <a:lnTo>
                    <a:pt x="1217" y="1398"/>
                  </a:lnTo>
                  <a:lnTo>
                    <a:pt x="1368" y="1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9445313" y="4356403"/>
              <a:ext cx="319955" cy="322961"/>
            </a:xfrm>
            <a:custGeom>
              <a:avLst/>
              <a:gdLst/>
              <a:ahLst/>
              <a:cxnLst/>
              <a:rect l="l" t="t" r="r" b="b"/>
              <a:pathLst>
                <a:path w="3193" h="3223" extrusionOk="0">
                  <a:moveTo>
                    <a:pt x="1" y="0"/>
                  </a:moveTo>
                  <a:lnTo>
                    <a:pt x="1" y="31"/>
                  </a:lnTo>
                  <a:lnTo>
                    <a:pt x="3162" y="3222"/>
                  </a:lnTo>
                  <a:lnTo>
                    <a:pt x="3192" y="3222"/>
                  </a:lnTo>
                  <a:lnTo>
                    <a:pt x="3192" y="310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9445313" y="4475146"/>
              <a:ext cx="201111" cy="204218"/>
            </a:xfrm>
            <a:custGeom>
              <a:avLst/>
              <a:gdLst/>
              <a:ahLst/>
              <a:cxnLst/>
              <a:rect l="l" t="t" r="r" b="b"/>
              <a:pathLst>
                <a:path w="2007" h="2038" extrusionOk="0">
                  <a:moveTo>
                    <a:pt x="1" y="1"/>
                  </a:moveTo>
                  <a:lnTo>
                    <a:pt x="1" y="153"/>
                  </a:lnTo>
                  <a:lnTo>
                    <a:pt x="1885" y="2037"/>
                  </a:lnTo>
                  <a:lnTo>
                    <a:pt x="2007" y="20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9637206" y="4356403"/>
              <a:ext cx="128062" cy="134074"/>
            </a:xfrm>
            <a:custGeom>
              <a:avLst/>
              <a:gdLst/>
              <a:ahLst/>
              <a:cxnLst/>
              <a:rect l="l" t="t" r="r" b="b"/>
              <a:pathLst>
                <a:path w="1278" h="1338" extrusionOk="0">
                  <a:moveTo>
                    <a:pt x="1" y="0"/>
                  </a:moveTo>
                  <a:lnTo>
                    <a:pt x="1277" y="1338"/>
                  </a:lnTo>
                  <a:lnTo>
                    <a:pt x="1277" y="118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9701136" y="4356403"/>
              <a:ext cx="64131" cy="67137"/>
            </a:xfrm>
            <a:custGeom>
              <a:avLst/>
              <a:gdLst/>
              <a:ahLst/>
              <a:cxnLst/>
              <a:rect l="l" t="t" r="r" b="b"/>
              <a:pathLst>
                <a:path w="640" h="670" extrusionOk="0">
                  <a:moveTo>
                    <a:pt x="1" y="0"/>
                  </a:moveTo>
                  <a:lnTo>
                    <a:pt x="639" y="669"/>
                  </a:lnTo>
                  <a:lnTo>
                    <a:pt x="639" y="51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9503232" y="4356403"/>
              <a:ext cx="262036" cy="262036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0" y="0"/>
                  </a:moveTo>
                  <a:lnTo>
                    <a:pt x="2614" y="2614"/>
                  </a:lnTo>
                  <a:lnTo>
                    <a:pt x="2614" y="246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9567162" y="4356403"/>
              <a:ext cx="198105" cy="198105"/>
            </a:xfrm>
            <a:custGeom>
              <a:avLst/>
              <a:gdLst/>
              <a:ahLst/>
              <a:cxnLst/>
              <a:rect l="l" t="t" r="r" b="b"/>
              <a:pathLst>
                <a:path w="1977" h="1977" extrusionOk="0">
                  <a:moveTo>
                    <a:pt x="1" y="0"/>
                  </a:moveTo>
                  <a:lnTo>
                    <a:pt x="1976" y="1976"/>
                  </a:lnTo>
                  <a:lnTo>
                    <a:pt x="1976" y="182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4"/>
          <p:cNvSpPr/>
          <p:nvPr/>
        </p:nvSpPr>
        <p:spPr>
          <a:xfrm rot="10800000" flipH="1">
            <a:off x="15277573" y="14751232"/>
            <a:ext cx="1286673" cy="1286811"/>
          </a:xfrm>
          <a:custGeom>
            <a:avLst/>
            <a:gdLst/>
            <a:ahLst/>
            <a:cxnLst/>
            <a:rect l="l" t="t" r="r" b="b"/>
            <a:pathLst>
              <a:path w="9332" h="9333" extrusionOk="0">
                <a:moveTo>
                  <a:pt x="0" y="1"/>
                </a:moveTo>
                <a:lnTo>
                  <a:pt x="0" y="9332"/>
                </a:lnTo>
                <a:lnTo>
                  <a:pt x="9332" y="9332"/>
                </a:lnTo>
                <a:lnTo>
                  <a:pt x="933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 rot="10800000" flipH="1">
            <a:off x="16568383" y="16042040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0" y="1"/>
                </a:moveTo>
                <a:lnTo>
                  <a:pt x="0" y="9302"/>
                </a:lnTo>
                <a:lnTo>
                  <a:pt x="9301" y="9302"/>
                </a:lnTo>
                <a:lnTo>
                  <a:pt x="93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"/>
          <p:cNvSpPr/>
          <p:nvPr/>
        </p:nvSpPr>
        <p:spPr>
          <a:xfrm rot="10800000" flipH="1">
            <a:off x="19137319" y="16037904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"/>
          <p:cNvSpPr/>
          <p:nvPr/>
        </p:nvSpPr>
        <p:spPr>
          <a:xfrm rot="10800000" flipH="1">
            <a:off x="19556467" y="16461188"/>
            <a:ext cx="440105" cy="440105"/>
          </a:xfrm>
          <a:custGeom>
            <a:avLst/>
            <a:gdLst/>
            <a:ahLst/>
            <a:cxnLst/>
            <a:rect l="l" t="t" r="r" b="b"/>
            <a:pathLst>
              <a:path w="3192" h="3192" extrusionOk="0">
                <a:moveTo>
                  <a:pt x="0" y="0"/>
                </a:moveTo>
                <a:lnTo>
                  <a:pt x="0" y="3192"/>
                </a:lnTo>
                <a:lnTo>
                  <a:pt x="3192" y="3192"/>
                </a:lnTo>
                <a:lnTo>
                  <a:pt x="31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"/>
          <p:cNvSpPr/>
          <p:nvPr/>
        </p:nvSpPr>
        <p:spPr>
          <a:xfrm rot="10800000" flipH="1">
            <a:off x="17854920" y="14755506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10800000" flipH="1">
            <a:off x="17850783" y="16042040"/>
            <a:ext cx="1286673" cy="1282537"/>
          </a:xfrm>
          <a:custGeom>
            <a:avLst/>
            <a:gdLst/>
            <a:ahLst/>
            <a:cxnLst/>
            <a:rect l="l" t="t" r="r" b="b"/>
            <a:pathLst>
              <a:path w="9332" h="9302" extrusionOk="0">
                <a:moveTo>
                  <a:pt x="0" y="1"/>
                </a:moveTo>
                <a:lnTo>
                  <a:pt x="0" y="9302"/>
                </a:lnTo>
                <a:lnTo>
                  <a:pt x="9332" y="9302"/>
                </a:lnTo>
                <a:lnTo>
                  <a:pt x="93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10800000" flipH="1">
            <a:off x="16568383" y="16037904"/>
            <a:ext cx="1282537" cy="1286673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1"/>
                </a:moveTo>
                <a:lnTo>
                  <a:pt x="9301" y="9332"/>
                </a:lnTo>
                <a:lnTo>
                  <a:pt x="9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/>
          <p:nvPr/>
        </p:nvSpPr>
        <p:spPr>
          <a:xfrm rot="10800000" flipH="1">
            <a:off x="17850783" y="16037904"/>
            <a:ext cx="1282537" cy="1290809"/>
          </a:xfrm>
          <a:custGeom>
            <a:avLst/>
            <a:gdLst/>
            <a:ahLst/>
            <a:cxnLst/>
            <a:rect l="l" t="t" r="r" b="b"/>
            <a:pathLst>
              <a:path w="9302" h="9362" extrusionOk="0">
                <a:moveTo>
                  <a:pt x="0" y="0"/>
                </a:moveTo>
                <a:cubicBezTo>
                  <a:pt x="61" y="5167"/>
                  <a:pt x="4195" y="9362"/>
                  <a:pt x="9301" y="9362"/>
                </a:cubicBezTo>
                <a:lnTo>
                  <a:pt x="9301" y="5015"/>
                </a:lnTo>
                <a:cubicBezTo>
                  <a:pt x="6566" y="4985"/>
                  <a:pt x="4347" y="2766"/>
                  <a:pt x="43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 rot="10800000" flipH="1">
            <a:off x="15688311" y="16444367"/>
            <a:ext cx="473609" cy="473747"/>
          </a:xfrm>
          <a:custGeom>
            <a:avLst/>
            <a:gdLst/>
            <a:ahLst/>
            <a:cxnLst/>
            <a:rect l="l" t="t" r="r" b="b"/>
            <a:pathLst>
              <a:path w="3435" h="3436" extrusionOk="0">
                <a:moveTo>
                  <a:pt x="0" y="1"/>
                </a:moveTo>
                <a:lnTo>
                  <a:pt x="3435" y="3436"/>
                </a:lnTo>
                <a:lnTo>
                  <a:pt x="343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"/>
          <p:cNvSpPr/>
          <p:nvPr/>
        </p:nvSpPr>
        <p:spPr>
          <a:xfrm rot="10800000" flipH="1">
            <a:off x="18261521" y="15216431"/>
            <a:ext cx="469473" cy="473747"/>
          </a:xfrm>
          <a:custGeom>
            <a:avLst/>
            <a:gdLst/>
            <a:ahLst/>
            <a:cxnLst/>
            <a:rect l="l" t="t" r="r" b="b"/>
            <a:pathLst>
              <a:path w="3405" h="3436" extrusionOk="0">
                <a:moveTo>
                  <a:pt x="0" y="1"/>
                </a:moveTo>
                <a:lnTo>
                  <a:pt x="3404" y="3435"/>
                </a:lnTo>
                <a:lnTo>
                  <a:pt x="3404" y="1"/>
                </a:lnTo>
                <a:close/>
              </a:path>
            </a:pathLst>
          </a:custGeom>
          <a:solidFill>
            <a:srgbClr val="005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 rot="10800000" flipH="1">
            <a:off x="20630165" y="10974947"/>
            <a:ext cx="930566" cy="930566"/>
            <a:chOff x="19591512" y="7356441"/>
            <a:chExt cx="676284" cy="676284"/>
          </a:xfrm>
        </p:grpSpPr>
        <p:sp>
          <p:nvSpPr>
            <p:cNvPr id="128" name="Google Shape;128;p4"/>
            <p:cNvSpPr/>
            <p:nvPr/>
          </p:nvSpPr>
          <p:spPr>
            <a:xfrm>
              <a:off x="19591512" y="7880413"/>
              <a:ext cx="152412" cy="152312"/>
            </a:xfrm>
            <a:custGeom>
              <a:avLst/>
              <a:gdLst/>
              <a:ahLst/>
              <a:cxnLst/>
              <a:rect l="l" t="t" r="r" b="b"/>
              <a:pathLst>
                <a:path w="1521" h="1520" extrusionOk="0">
                  <a:moveTo>
                    <a:pt x="1" y="0"/>
                  </a:moveTo>
                  <a:lnTo>
                    <a:pt x="1" y="274"/>
                  </a:lnTo>
                  <a:lnTo>
                    <a:pt x="1217" y="1520"/>
                  </a:lnTo>
                  <a:lnTo>
                    <a:pt x="1520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9591512" y="7469171"/>
              <a:ext cx="563553" cy="563553"/>
            </a:xfrm>
            <a:custGeom>
              <a:avLst/>
              <a:gdLst/>
              <a:ahLst/>
              <a:cxnLst/>
              <a:rect l="l" t="t" r="r" b="b"/>
              <a:pathLst>
                <a:path w="5624" h="5624" extrusionOk="0">
                  <a:moveTo>
                    <a:pt x="1" y="1"/>
                  </a:moveTo>
                  <a:lnTo>
                    <a:pt x="1" y="305"/>
                  </a:lnTo>
                  <a:lnTo>
                    <a:pt x="5320" y="5624"/>
                  </a:lnTo>
                  <a:lnTo>
                    <a:pt x="5624" y="56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9591512" y="7743332"/>
              <a:ext cx="289492" cy="289392"/>
            </a:xfrm>
            <a:custGeom>
              <a:avLst/>
              <a:gdLst/>
              <a:ahLst/>
              <a:cxnLst/>
              <a:rect l="l" t="t" r="r" b="b"/>
              <a:pathLst>
                <a:path w="2889" h="2888" extrusionOk="0">
                  <a:moveTo>
                    <a:pt x="1" y="0"/>
                  </a:moveTo>
                  <a:lnTo>
                    <a:pt x="1" y="304"/>
                  </a:lnTo>
                  <a:lnTo>
                    <a:pt x="2584" y="2888"/>
                  </a:lnTo>
                  <a:lnTo>
                    <a:pt x="2888" y="2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9591512" y="7356441"/>
              <a:ext cx="676284" cy="676284"/>
            </a:xfrm>
            <a:custGeom>
              <a:avLst/>
              <a:gdLst/>
              <a:ahLst/>
              <a:cxnLst/>
              <a:rect l="l" t="t" r="r" b="b"/>
              <a:pathLst>
                <a:path w="6749" h="6749" extrusionOk="0">
                  <a:moveTo>
                    <a:pt x="1" y="1"/>
                  </a:moveTo>
                  <a:lnTo>
                    <a:pt x="1" y="62"/>
                  </a:lnTo>
                  <a:lnTo>
                    <a:pt x="6688" y="6749"/>
                  </a:lnTo>
                  <a:lnTo>
                    <a:pt x="6749" y="6749"/>
                  </a:lnTo>
                  <a:lnTo>
                    <a:pt x="6749" y="6566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9591512" y="7606252"/>
              <a:ext cx="426573" cy="426472"/>
            </a:xfrm>
            <a:custGeom>
              <a:avLst/>
              <a:gdLst/>
              <a:ahLst/>
              <a:cxnLst/>
              <a:rect l="l" t="t" r="r" b="b"/>
              <a:pathLst>
                <a:path w="4257" h="4256" extrusionOk="0">
                  <a:moveTo>
                    <a:pt x="1" y="0"/>
                  </a:moveTo>
                  <a:lnTo>
                    <a:pt x="1" y="304"/>
                  </a:lnTo>
                  <a:lnTo>
                    <a:pt x="3952" y="4256"/>
                  </a:lnTo>
                  <a:lnTo>
                    <a:pt x="4256" y="42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9990528" y="7356441"/>
              <a:ext cx="277267" cy="277267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" y="1"/>
                  </a:moveTo>
                  <a:lnTo>
                    <a:pt x="2767" y="2767"/>
                  </a:lnTo>
                  <a:lnTo>
                    <a:pt x="2767" y="24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0127609" y="7356441"/>
              <a:ext cx="140187" cy="140287"/>
            </a:xfrm>
            <a:custGeom>
              <a:avLst/>
              <a:gdLst/>
              <a:ahLst/>
              <a:cxnLst/>
              <a:rect l="l" t="t" r="r" b="b"/>
              <a:pathLst>
                <a:path w="1399" h="1400" extrusionOk="0">
                  <a:moveTo>
                    <a:pt x="0" y="1"/>
                  </a:moveTo>
                  <a:lnTo>
                    <a:pt x="1399" y="1399"/>
                  </a:lnTo>
                  <a:lnTo>
                    <a:pt x="1399" y="1095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9716368" y="7356441"/>
              <a:ext cx="551428" cy="548422"/>
            </a:xfrm>
            <a:custGeom>
              <a:avLst/>
              <a:gdLst/>
              <a:ahLst/>
              <a:cxnLst/>
              <a:rect l="l" t="t" r="r" b="b"/>
              <a:pathLst>
                <a:path w="5503" h="5473" extrusionOk="0">
                  <a:moveTo>
                    <a:pt x="1" y="1"/>
                  </a:moveTo>
                  <a:lnTo>
                    <a:pt x="5503" y="5472"/>
                  </a:lnTo>
                  <a:lnTo>
                    <a:pt x="5503" y="5199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9853448" y="7356441"/>
              <a:ext cx="414348" cy="414348"/>
            </a:xfrm>
            <a:custGeom>
              <a:avLst/>
              <a:gdLst/>
              <a:ahLst/>
              <a:cxnLst/>
              <a:rect l="l" t="t" r="r" b="b"/>
              <a:pathLst>
                <a:path w="4135" h="4135" extrusionOk="0">
                  <a:moveTo>
                    <a:pt x="1" y="1"/>
                  </a:moveTo>
                  <a:lnTo>
                    <a:pt x="4135" y="4135"/>
                  </a:lnTo>
                  <a:lnTo>
                    <a:pt x="4135" y="3831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10800000" flipH="1">
            <a:off x="20436540" y="13393416"/>
            <a:ext cx="1286673" cy="1286673"/>
          </a:xfrm>
          <a:custGeom>
            <a:avLst/>
            <a:gdLst/>
            <a:ahLst/>
            <a:cxnLst/>
            <a:rect l="l" t="t" r="r" b="b"/>
            <a:pathLst>
              <a:path w="9332" h="9332" extrusionOk="0">
                <a:moveTo>
                  <a:pt x="0" y="0"/>
                </a:moveTo>
                <a:lnTo>
                  <a:pt x="0" y="9332"/>
                </a:lnTo>
                <a:lnTo>
                  <a:pt x="9332" y="9332"/>
                </a:lnTo>
                <a:lnTo>
                  <a:pt x="9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"/>
          <p:cNvSpPr/>
          <p:nvPr/>
        </p:nvSpPr>
        <p:spPr>
          <a:xfrm rot="10800000" flipH="1">
            <a:off x="19154140" y="10824346"/>
            <a:ext cx="1282537" cy="1286811"/>
          </a:xfrm>
          <a:custGeom>
            <a:avLst/>
            <a:gdLst/>
            <a:ahLst/>
            <a:cxnLst/>
            <a:rect l="l" t="t" r="r" b="b"/>
            <a:pathLst>
              <a:path w="9302" h="9333" extrusionOk="0">
                <a:moveTo>
                  <a:pt x="0" y="1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"/>
          <p:cNvSpPr/>
          <p:nvPr/>
        </p:nvSpPr>
        <p:spPr>
          <a:xfrm rot="10800000" flipH="1">
            <a:off x="19967205" y="14684224"/>
            <a:ext cx="469473" cy="469473"/>
          </a:xfrm>
          <a:custGeom>
            <a:avLst/>
            <a:gdLst/>
            <a:ahLst/>
            <a:cxnLst/>
            <a:rect l="l" t="t" r="r" b="b"/>
            <a:pathLst>
              <a:path w="3405" h="3405" extrusionOk="0">
                <a:moveTo>
                  <a:pt x="0" y="0"/>
                </a:moveTo>
                <a:lnTo>
                  <a:pt x="0" y="3405"/>
                </a:lnTo>
                <a:lnTo>
                  <a:pt x="3404" y="3405"/>
                </a:lnTo>
                <a:lnTo>
                  <a:pt x="34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"/>
          <p:cNvSpPr/>
          <p:nvPr/>
        </p:nvSpPr>
        <p:spPr>
          <a:xfrm rot="10800000" flipH="1">
            <a:off x="20440676" y="12111018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"/>
          <p:cNvSpPr/>
          <p:nvPr/>
        </p:nvSpPr>
        <p:spPr>
          <a:xfrm rot="10800000" flipH="1">
            <a:off x="21731487" y="13401826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 rot="10800000" flipH="1">
            <a:off x="21727350" y="10828621"/>
            <a:ext cx="1286673" cy="1282537"/>
          </a:xfrm>
          <a:custGeom>
            <a:avLst/>
            <a:gdLst/>
            <a:ahLst/>
            <a:cxnLst/>
            <a:rect l="l" t="t" r="r" b="b"/>
            <a:pathLst>
              <a:path w="9332" h="9302" extrusionOk="0">
                <a:moveTo>
                  <a:pt x="0" y="1"/>
                </a:moveTo>
                <a:lnTo>
                  <a:pt x="0" y="9302"/>
                </a:lnTo>
                <a:lnTo>
                  <a:pt x="9332" y="9302"/>
                </a:lnTo>
                <a:lnTo>
                  <a:pt x="93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"/>
          <p:cNvSpPr/>
          <p:nvPr/>
        </p:nvSpPr>
        <p:spPr>
          <a:xfrm rot="10800000" flipH="1">
            <a:off x="21727350" y="12115154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0" y="0"/>
                </a:moveTo>
                <a:lnTo>
                  <a:pt x="0" y="9301"/>
                </a:lnTo>
                <a:lnTo>
                  <a:pt x="9301" y="9301"/>
                </a:lnTo>
                <a:lnTo>
                  <a:pt x="930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"/>
          <p:cNvSpPr/>
          <p:nvPr/>
        </p:nvSpPr>
        <p:spPr>
          <a:xfrm rot="10800000" flipH="1">
            <a:off x="21727350" y="14684224"/>
            <a:ext cx="1282537" cy="1286673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0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"/>
          <p:cNvSpPr/>
          <p:nvPr/>
        </p:nvSpPr>
        <p:spPr>
          <a:xfrm rot="10800000" flipH="1">
            <a:off x="20440676" y="12111018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"/>
          <p:cNvSpPr/>
          <p:nvPr/>
        </p:nvSpPr>
        <p:spPr>
          <a:xfrm rot="10800000" flipH="1">
            <a:off x="21727350" y="12111018"/>
            <a:ext cx="1286673" cy="1286673"/>
          </a:xfrm>
          <a:custGeom>
            <a:avLst/>
            <a:gdLst/>
            <a:ahLst/>
            <a:cxnLst/>
            <a:rect l="l" t="t" r="r" b="b"/>
            <a:pathLst>
              <a:path w="9332" h="9332" extrusionOk="0">
                <a:moveTo>
                  <a:pt x="0" y="0"/>
                </a:moveTo>
                <a:cubicBezTo>
                  <a:pt x="0" y="5167"/>
                  <a:pt x="4195" y="9332"/>
                  <a:pt x="9332" y="9332"/>
                </a:cubicBezTo>
                <a:lnTo>
                  <a:pt x="9332" y="5015"/>
                </a:lnTo>
                <a:cubicBezTo>
                  <a:pt x="6566" y="4955"/>
                  <a:pt x="4347" y="2766"/>
                  <a:pt x="43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"/>
          <p:cNvSpPr/>
          <p:nvPr/>
        </p:nvSpPr>
        <p:spPr>
          <a:xfrm rot="10800000" flipH="1">
            <a:off x="19560604" y="12513345"/>
            <a:ext cx="477883" cy="477883"/>
          </a:xfrm>
          <a:custGeom>
            <a:avLst/>
            <a:gdLst/>
            <a:ahLst/>
            <a:cxnLst/>
            <a:rect l="l" t="t" r="r" b="b"/>
            <a:pathLst>
              <a:path w="3466" h="3466" extrusionOk="0">
                <a:moveTo>
                  <a:pt x="1" y="1"/>
                </a:moveTo>
                <a:lnTo>
                  <a:pt x="3466" y="3466"/>
                </a:lnTo>
                <a:lnTo>
                  <a:pt x="346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10800000" flipH="1">
            <a:off x="22133814" y="11289545"/>
            <a:ext cx="473747" cy="469611"/>
          </a:xfrm>
          <a:custGeom>
            <a:avLst/>
            <a:gdLst/>
            <a:ahLst/>
            <a:cxnLst/>
            <a:rect l="l" t="t" r="r" b="b"/>
            <a:pathLst>
              <a:path w="3436" h="3406" extrusionOk="0">
                <a:moveTo>
                  <a:pt x="1" y="1"/>
                </a:moveTo>
                <a:lnTo>
                  <a:pt x="3435" y="3405"/>
                </a:lnTo>
                <a:lnTo>
                  <a:pt x="343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10800000" flipH="1">
            <a:off x="19158277" y="13393416"/>
            <a:ext cx="1282537" cy="1290947"/>
          </a:xfrm>
          <a:custGeom>
            <a:avLst/>
            <a:gdLst/>
            <a:ahLst/>
            <a:cxnLst/>
            <a:rect l="l" t="t" r="r" b="b"/>
            <a:pathLst>
              <a:path w="9302" h="9363" extrusionOk="0">
                <a:moveTo>
                  <a:pt x="1" y="1"/>
                </a:moveTo>
                <a:lnTo>
                  <a:pt x="1" y="9363"/>
                </a:lnTo>
                <a:lnTo>
                  <a:pt x="9302" y="936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10800000" flipH="1">
            <a:off x="21727344" y="15975049"/>
            <a:ext cx="1282537" cy="1353677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0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10800000" flipH="1">
            <a:off x="21731478" y="9537821"/>
            <a:ext cx="1282537" cy="1286811"/>
          </a:xfrm>
          <a:custGeom>
            <a:avLst/>
            <a:gdLst/>
            <a:ahLst/>
            <a:cxnLst/>
            <a:rect l="l" t="t" r="r" b="b"/>
            <a:pathLst>
              <a:path w="9302" h="9333" extrusionOk="0">
                <a:moveTo>
                  <a:pt x="0" y="1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2" name="Google Shape;152;p4"/>
          <p:cNvCxnSpPr/>
          <p:nvPr/>
        </p:nvCxnSpPr>
        <p:spPr>
          <a:xfrm rot="10800000">
            <a:off x="-1484975" y="16136125"/>
            <a:ext cx="84159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3" name="Google Shape;153;p4"/>
          <p:cNvGrpSpPr/>
          <p:nvPr/>
        </p:nvGrpSpPr>
        <p:grpSpPr>
          <a:xfrm>
            <a:off x="457193" y="475495"/>
            <a:ext cx="3590910" cy="3590888"/>
            <a:chOff x="488069" y="429960"/>
            <a:chExt cx="1479080" cy="1479071"/>
          </a:xfrm>
        </p:grpSpPr>
        <p:sp>
          <p:nvSpPr>
            <p:cNvPr id="154" name="Google Shape;154;p4"/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4"/>
          <p:cNvGrpSpPr/>
          <p:nvPr/>
        </p:nvGrpSpPr>
        <p:grpSpPr>
          <a:xfrm rot="10800000">
            <a:off x="457201" y="13256152"/>
            <a:ext cx="4055501" cy="3590900"/>
            <a:chOff x="51" y="60727"/>
            <a:chExt cx="4055501" cy="3590900"/>
          </a:xfrm>
        </p:grpSpPr>
        <p:sp>
          <p:nvSpPr>
            <p:cNvPr id="164" name="Google Shape;164;p4"/>
            <p:cNvSpPr/>
            <p:nvPr/>
          </p:nvSpPr>
          <p:spPr>
            <a:xfrm>
              <a:off x="51" y="60727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0"/>
                  </a:moveTo>
                  <a:cubicBezTo>
                    <a:pt x="122" y="0"/>
                    <a:pt x="1" y="122"/>
                    <a:pt x="1" y="274"/>
                  </a:cubicBezTo>
                  <a:cubicBezTo>
                    <a:pt x="1" y="426"/>
                    <a:pt x="122" y="517"/>
                    <a:pt x="274" y="517"/>
                  </a:cubicBezTo>
                  <a:cubicBezTo>
                    <a:pt x="426" y="517"/>
                    <a:pt x="548" y="426"/>
                    <a:pt x="548" y="274"/>
                  </a:cubicBezTo>
                  <a:cubicBezTo>
                    <a:pt x="548" y="122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267424" y="60727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0"/>
                  </a:moveTo>
                  <a:cubicBezTo>
                    <a:pt x="122" y="0"/>
                    <a:pt x="0" y="122"/>
                    <a:pt x="0" y="274"/>
                  </a:cubicBezTo>
                  <a:cubicBezTo>
                    <a:pt x="0" y="426"/>
                    <a:pt x="122" y="517"/>
                    <a:pt x="274" y="517"/>
                  </a:cubicBezTo>
                  <a:cubicBezTo>
                    <a:pt x="426" y="517"/>
                    <a:pt x="548" y="426"/>
                    <a:pt x="548" y="274"/>
                  </a:cubicBezTo>
                  <a:cubicBezTo>
                    <a:pt x="548" y="122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534796" y="60727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0"/>
                  </a:moveTo>
                  <a:cubicBezTo>
                    <a:pt x="122" y="0"/>
                    <a:pt x="0" y="122"/>
                    <a:pt x="0" y="274"/>
                  </a:cubicBezTo>
                  <a:cubicBezTo>
                    <a:pt x="0" y="426"/>
                    <a:pt x="122" y="517"/>
                    <a:pt x="274" y="517"/>
                  </a:cubicBezTo>
                  <a:cubicBezTo>
                    <a:pt x="426" y="517"/>
                    <a:pt x="547" y="426"/>
                    <a:pt x="547" y="274"/>
                  </a:cubicBezTo>
                  <a:cubicBezTo>
                    <a:pt x="547" y="122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3801706" y="60727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0"/>
                  </a:moveTo>
                  <a:cubicBezTo>
                    <a:pt x="122" y="0"/>
                    <a:pt x="1" y="122"/>
                    <a:pt x="1" y="274"/>
                  </a:cubicBezTo>
                  <a:cubicBezTo>
                    <a:pt x="1" y="426"/>
                    <a:pt x="122" y="517"/>
                    <a:pt x="274" y="517"/>
                  </a:cubicBezTo>
                  <a:cubicBezTo>
                    <a:pt x="426" y="517"/>
                    <a:pt x="548" y="426"/>
                    <a:pt x="548" y="274"/>
                  </a:cubicBezTo>
                  <a:cubicBezTo>
                    <a:pt x="548" y="122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1" y="1172924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1"/>
                  </a:moveTo>
                  <a:cubicBezTo>
                    <a:pt x="122" y="1"/>
                    <a:pt x="1" y="122"/>
                    <a:pt x="1" y="274"/>
                  </a:cubicBezTo>
                  <a:cubicBezTo>
                    <a:pt x="1" y="396"/>
                    <a:pt x="122" y="517"/>
                    <a:pt x="274" y="517"/>
                  </a:cubicBezTo>
                  <a:cubicBezTo>
                    <a:pt x="426" y="517"/>
                    <a:pt x="548" y="426"/>
                    <a:pt x="548" y="274"/>
                  </a:cubicBezTo>
                  <a:cubicBezTo>
                    <a:pt x="548" y="122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267424" y="1172924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1"/>
                  </a:moveTo>
                  <a:cubicBezTo>
                    <a:pt x="122" y="1"/>
                    <a:pt x="0" y="122"/>
                    <a:pt x="0" y="274"/>
                  </a:cubicBezTo>
                  <a:cubicBezTo>
                    <a:pt x="0" y="396"/>
                    <a:pt x="122" y="517"/>
                    <a:pt x="274" y="517"/>
                  </a:cubicBezTo>
                  <a:cubicBezTo>
                    <a:pt x="426" y="517"/>
                    <a:pt x="548" y="426"/>
                    <a:pt x="548" y="274"/>
                  </a:cubicBezTo>
                  <a:cubicBezTo>
                    <a:pt x="548" y="122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534796" y="1172924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1"/>
                  </a:moveTo>
                  <a:cubicBezTo>
                    <a:pt x="122" y="1"/>
                    <a:pt x="0" y="122"/>
                    <a:pt x="0" y="274"/>
                  </a:cubicBezTo>
                  <a:cubicBezTo>
                    <a:pt x="0" y="396"/>
                    <a:pt x="122" y="517"/>
                    <a:pt x="274" y="517"/>
                  </a:cubicBezTo>
                  <a:cubicBezTo>
                    <a:pt x="426" y="517"/>
                    <a:pt x="547" y="426"/>
                    <a:pt x="547" y="274"/>
                  </a:cubicBezTo>
                  <a:cubicBezTo>
                    <a:pt x="547" y="122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3801706" y="1172924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1"/>
                  </a:moveTo>
                  <a:cubicBezTo>
                    <a:pt x="122" y="1"/>
                    <a:pt x="1" y="122"/>
                    <a:pt x="1" y="274"/>
                  </a:cubicBezTo>
                  <a:cubicBezTo>
                    <a:pt x="1" y="396"/>
                    <a:pt x="122" y="517"/>
                    <a:pt x="274" y="517"/>
                  </a:cubicBezTo>
                  <a:cubicBezTo>
                    <a:pt x="426" y="517"/>
                    <a:pt x="548" y="426"/>
                    <a:pt x="548" y="274"/>
                  </a:cubicBezTo>
                  <a:cubicBezTo>
                    <a:pt x="548" y="122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51" y="2285120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1"/>
                  </a:moveTo>
                  <a:cubicBezTo>
                    <a:pt x="122" y="1"/>
                    <a:pt x="1" y="92"/>
                    <a:pt x="1" y="244"/>
                  </a:cubicBezTo>
                  <a:cubicBezTo>
                    <a:pt x="1" y="396"/>
                    <a:pt x="122" y="518"/>
                    <a:pt x="274" y="518"/>
                  </a:cubicBezTo>
                  <a:cubicBezTo>
                    <a:pt x="426" y="518"/>
                    <a:pt x="548" y="396"/>
                    <a:pt x="548" y="244"/>
                  </a:cubicBezTo>
                  <a:cubicBezTo>
                    <a:pt x="548" y="92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267424" y="2285120"/>
              <a:ext cx="253846" cy="239949"/>
            </a:xfrm>
            <a:custGeom>
              <a:avLst/>
              <a:gdLst/>
              <a:ahLst/>
              <a:cxnLst/>
              <a:rect l="l" t="t" r="r" b="b"/>
              <a:pathLst>
                <a:path w="548" h="518" extrusionOk="0">
                  <a:moveTo>
                    <a:pt x="274" y="1"/>
                  </a:moveTo>
                  <a:cubicBezTo>
                    <a:pt x="122" y="1"/>
                    <a:pt x="0" y="92"/>
                    <a:pt x="0" y="244"/>
                  </a:cubicBezTo>
                  <a:cubicBezTo>
                    <a:pt x="0" y="396"/>
                    <a:pt x="122" y="518"/>
                    <a:pt x="274" y="518"/>
                  </a:cubicBezTo>
                  <a:cubicBezTo>
                    <a:pt x="426" y="518"/>
                    <a:pt x="548" y="396"/>
                    <a:pt x="548" y="244"/>
                  </a:cubicBezTo>
                  <a:cubicBezTo>
                    <a:pt x="548" y="92"/>
                    <a:pt x="42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1" y="3405192"/>
              <a:ext cx="253846" cy="246434"/>
            </a:xfrm>
            <a:custGeom>
              <a:avLst/>
              <a:gdLst/>
              <a:ahLst/>
              <a:cxnLst/>
              <a:rect l="l" t="t" r="r" b="b"/>
              <a:pathLst>
                <a:path w="548" h="532" extrusionOk="0">
                  <a:moveTo>
                    <a:pt x="342" y="1"/>
                  </a:moveTo>
                  <a:cubicBezTo>
                    <a:pt x="321" y="1"/>
                    <a:pt x="298" y="5"/>
                    <a:pt x="274" y="15"/>
                  </a:cubicBezTo>
                  <a:cubicBezTo>
                    <a:pt x="122" y="15"/>
                    <a:pt x="1" y="106"/>
                    <a:pt x="1" y="258"/>
                  </a:cubicBezTo>
                  <a:cubicBezTo>
                    <a:pt x="1" y="410"/>
                    <a:pt x="122" y="531"/>
                    <a:pt x="274" y="531"/>
                  </a:cubicBezTo>
                  <a:cubicBezTo>
                    <a:pt x="426" y="531"/>
                    <a:pt x="548" y="410"/>
                    <a:pt x="548" y="258"/>
                  </a:cubicBezTo>
                  <a:cubicBezTo>
                    <a:pt x="548" y="129"/>
                    <a:pt x="46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267424" y="3405192"/>
              <a:ext cx="253846" cy="246434"/>
            </a:xfrm>
            <a:custGeom>
              <a:avLst/>
              <a:gdLst/>
              <a:ahLst/>
              <a:cxnLst/>
              <a:rect l="l" t="t" r="r" b="b"/>
              <a:pathLst>
                <a:path w="548" h="532" extrusionOk="0">
                  <a:moveTo>
                    <a:pt x="342" y="1"/>
                  </a:moveTo>
                  <a:cubicBezTo>
                    <a:pt x="320" y="1"/>
                    <a:pt x="298" y="5"/>
                    <a:pt x="274" y="15"/>
                  </a:cubicBezTo>
                  <a:cubicBezTo>
                    <a:pt x="122" y="15"/>
                    <a:pt x="0" y="106"/>
                    <a:pt x="0" y="258"/>
                  </a:cubicBezTo>
                  <a:cubicBezTo>
                    <a:pt x="0" y="410"/>
                    <a:pt x="122" y="531"/>
                    <a:pt x="274" y="531"/>
                  </a:cubicBezTo>
                  <a:cubicBezTo>
                    <a:pt x="426" y="531"/>
                    <a:pt x="548" y="410"/>
                    <a:pt x="548" y="258"/>
                  </a:cubicBezTo>
                  <a:cubicBezTo>
                    <a:pt x="548" y="129"/>
                    <a:pt x="46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xfrm>
            <a:off x="785386" y="1495097"/>
            <a:ext cx="21469200" cy="1923900"/>
          </a:xfrm>
          <a:prstGeom prst="rect">
            <a:avLst/>
          </a:prstGeom>
        </p:spPr>
        <p:txBody>
          <a:bodyPr spcFirstLastPara="1" wrap="square" lIns="255950" tIns="255950" rIns="255950" bIns="25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body" idx="1"/>
          </p:nvPr>
        </p:nvSpPr>
        <p:spPr>
          <a:xfrm>
            <a:off x="785386" y="3871832"/>
            <a:ext cx="10078500" cy="11477700"/>
          </a:xfrm>
          <a:prstGeom prst="rect">
            <a:avLst/>
          </a:prstGeom>
        </p:spPr>
        <p:txBody>
          <a:bodyPr spcFirstLastPara="1" wrap="square" lIns="255950" tIns="255950" rIns="255950" bIns="255950" anchor="t" anchorCtr="0">
            <a:normAutofit/>
          </a:bodyPr>
          <a:lstStyle>
            <a:lvl1pPr marL="457200" lvl="0" indent="-476250">
              <a:spcBef>
                <a:spcPts val="0"/>
              </a:spcBef>
              <a:spcAft>
                <a:spcPts val="0"/>
              </a:spcAft>
              <a:buSzPts val="3900"/>
              <a:buChar char="●"/>
              <a:defRPr sz="3900"/>
            </a:lvl1pPr>
            <a:lvl2pPr marL="914400" lvl="1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2pPr>
            <a:lvl3pPr marL="1371600" lvl="2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3pPr>
            <a:lvl4pPr marL="1828800" lvl="3" indent="-44450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4pPr>
            <a:lvl5pPr marL="2286000" lvl="4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5pPr>
            <a:lvl6pPr marL="2743200" lvl="5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6pPr>
            <a:lvl7pPr marL="3200400" lvl="6" indent="-44450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7pPr>
            <a:lvl8pPr marL="3657600" lvl="7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8pPr>
            <a:lvl9pPr marL="4114800" lvl="8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9pPr>
          </a:lstStyle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body" idx="2"/>
          </p:nvPr>
        </p:nvSpPr>
        <p:spPr>
          <a:xfrm>
            <a:off x="12176126" y="3871832"/>
            <a:ext cx="10078500" cy="11477700"/>
          </a:xfrm>
          <a:prstGeom prst="rect">
            <a:avLst/>
          </a:prstGeom>
        </p:spPr>
        <p:txBody>
          <a:bodyPr spcFirstLastPara="1" wrap="square" lIns="255950" tIns="255950" rIns="255950" bIns="255950" anchor="t" anchorCtr="0">
            <a:normAutofit/>
          </a:bodyPr>
          <a:lstStyle>
            <a:lvl1pPr marL="457200" lvl="0" indent="-476250">
              <a:spcBef>
                <a:spcPts val="0"/>
              </a:spcBef>
              <a:spcAft>
                <a:spcPts val="0"/>
              </a:spcAft>
              <a:buSzPts val="3900"/>
              <a:buChar char="●"/>
              <a:defRPr sz="3900"/>
            </a:lvl1pPr>
            <a:lvl2pPr marL="914400" lvl="1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2pPr>
            <a:lvl3pPr marL="1371600" lvl="2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3pPr>
            <a:lvl4pPr marL="1828800" lvl="3" indent="-44450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4pPr>
            <a:lvl5pPr marL="2286000" lvl="4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5pPr>
            <a:lvl6pPr marL="2743200" lvl="5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6pPr>
            <a:lvl7pPr marL="3200400" lvl="6" indent="-44450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7pPr>
            <a:lvl8pPr marL="3657600" lvl="7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8pPr>
            <a:lvl9pPr marL="4114800" lvl="8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 txBox="1">
            <a:spLocks noGrp="1"/>
          </p:cNvSpPr>
          <p:nvPr>
            <p:ph type="title"/>
          </p:nvPr>
        </p:nvSpPr>
        <p:spPr>
          <a:xfrm>
            <a:off x="785386" y="1866583"/>
            <a:ext cx="7075200" cy="2538900"/>
          </a:xfrm>
          <a:prstGeom prst="rect">
            <a:avLst/>
          </a:prstGeom>
        </p:spPr>
        <p:txBody>
          <a:bodyPr spcFirstLastPara="1" wrap="square" lIns="255950" tIns="255950" rIns="255950" bIns="2559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2pPr>
            <a:lvl3pPr lvl="2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3pPr>
            <a:lvl4pPr lvl="3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4pPr>
            <a:lvl5pPr lvl="4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5pPr>
            <a:lvl6pPr lvl="5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6pPr>
            <a:lvl7pPr lvl="6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7pPr>
            <a:lvl8pPr lvl="7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8pPr>
            <a:lvl9pPr lvl="8"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9pPr>
          </a:lstStyle>
          <a:p>
            <a:endParaRPr/>
          </a:p>
        </p:txBody>
      </p:sp>
      <p:sp>
        <p:nvSpPr>
          <p:cNvPr id="234" name="Google Shape;234;p8"/>
          <p:cNvSpPr txBox="1">
            <a:spLocks noGrp="1"/>
          </p:cNvSpPr>
          <p:nvPr>
            <p:ph type="body" idx="1"/>
          </p:nvPr>
        </p:nvSpPr>
        <p:spPr>
          <a:xfrm>
            <a:off x="785386" y="4668472"/>
            <a:ext cx="7075200" cy="10681500"/>
          </a:xfrm>
          <a:prstGeom prst="rect">
            <a:avLst/>
          </a:prstGeom>
        </p:spPr>
        <p:txBody>
          <a:bodyPr spcFirstLastPara="1" wrap="square" lIns="255950" tIns="255950" rIns="255950" bIns="255950" anchor="t" anchorCtr="0">
            <a:normAutofit/>
          </a:bodyPr>
          <a:lstStyle>
            <a:lvl1pPr marL="457200" lvl="0" indent="-44450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marL="914400" lvl="1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2pPr>
            <a:lvl3pPr marL="1371600" lvl="2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3pPr>
            <a:lvl4pPr marL="1828800" lvl="3" indent="-44450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4pPr>
            <a:lvl5pPr marL="2286000" lvl="4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5pPr>
            <a:lvl6pPr marL="2743200" lvl="5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6pPr>
            <a:lvl7pPr marL="3200400" lvl="6" indent="-44450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7pPr>
            <a:lvl8pPr marL="3657600" lvl="7" indent="-444500">
              <a:spcBef>
                <a:spcPts val="0"/>
              </a:spcBef>
              <a:spcAft>
                <a:spcPts val="0"/>
              </a:spcAft>
              <a:buSzPts val="3400"/>
              <a:buChar char="○"/>
              <a:defRPr sz="3400"/>
            </a:lvl8pPr>
            <a:lvl9pPr marL="4114800" lvl="8" indent="-444500">
              <a:spcBef>
                <a:spcPts val="0"/>
              </a:spcBef>
              <a:spcAft>
                <a:spcPts val="0"/>
              </a:spcAft>
              <a:buSzPts val="3400"/>
              <a:buChar char="■"/>
              <a:defRPr sz="3400"/>
            </a:lvl9pPr>
          </a:lstStyle>
          <a:p>
            <a:endParaRPr/>
          </a:p>
        </p:txBody>
      </p:sp>
      <p:sp>
        <p:nvSpPr>
          <p:cNvPr id="235" name="Google Shape;235;p8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1235276" y="1512315"/>
            <a:ext cx="16044900" cy="13743300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1pPr>
            <a:lvl2pPr lvl="1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2pPr>
            <a:lvl3pPr lvl="2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3pPr>
            <a:lvl4pPr lvl="3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4pPr>
            <a:lvl5pPr lvl="4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5pPr>
            <a:lvl6pPr lvl="5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6pPr>
            <a:lvl7pPr lvl="6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7pPr>
            <a:lvl8pPr lvl="7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8pPr>
            <a:lvl9pPr lvl="8">
              <a:spcBef>
                <a:spcPts val="0"/>
              </a:spcBef>
              <a:spcAft>
                <a:spcPts val="0"/>
              </a:spcAft>
              <a:buSzPts val="13400"/>
              <a:buNone/>
              <a:defRPr sz="13400"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"/>
          <p:cNvSpPr/>
          <p:nvPr/>
        </p:nvSpPr>
        <p:spPr>
          <a:xfrm>
            <a:off x="11520000" y="-420"/>
            <a:ext cx="11520000" cy="172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5950" tIns="255950" rIns="255950" bIns="255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"/>
          <p:cNvSpPr txBox="1">
            <a:spLocks noGrp="1"/>
          </p:cNvSpPr>
          <p:nvPr>
            <p:ph type="title"/>
          </p:nvPr>
        </p:nvSpPr>
        <p:spPr>
          <a:xfrm>
            <a:off x="668976" y="4142950"/>
            <a:ext cx="10192500" cy="4980000"/>
          </a:xfrm>
          <a:prstGeom prst="rect">
            <a:avLst/>
          </a:prstGeom>
        </p:spPr>
        <p:txBody>
          <a:bodyPr spcFirstLastPara="1" wrap="square" lIns="255950" tIns="255950" rIns="255950" bIns="25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800"/>
              <a:buNone/>
              <a:defRPr sz="11800"/>
            </a:lvl9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ubTitle" idx="1"/>
          </p:nvPr>
        </p:nvSpPr>
        <p:spPr>
          <a:xfrm>
            <a:off x="668976" y="9417155"/>
            <a:ext cx="10192500" cy="4149300"/>
          </a:xfrm>
          <a:prstGeom prst="rect">
            <a:avLst/>
          </a:prstGeom>
        </p:spPr>
        <p:txBody>
          <a:bodyPr spcFirstLastPara="1" wrap="square" lIns="255950" tIns="255950" rIns="255950" bIns="2559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243" name="Google Shape;243;p10"/>
          <p:cNvSpPr txBox="1">
            <a:spLocks noGrp="1"/>
          </p:cNvSpPr>
          <p:nvPr>
            <p:ph type="body" idx="2"/>
          </p:nvPr>
        </p:nvSpPr>
        <p:spPr>
          <a:xfrm>
            <a:off x="12445984" y="2432588"/>
            <a:ext cx="9668100" cy="12414000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457200" lvl="0" indent="-546100">
              <a:spcBef>
                <a:spcPts val="0"/>
              </a:spcBef>
              <a:spcAft>
                <a:spcPts val="0"/>
              </a:spcAft>
              <a:buSzPts val="5000"/>
              <a:buChar char="●"/>
              <a:defRPr/>
            </a:lvl1pPr>
            <a:lvl2pPr marL="914400" lvl="1" indent="-476250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2pPr>
            <a:lvl3pPr marL="1371600" lvl="2" indent="-476250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3pPr>
            <a:lvl4pPr marL="1828800" lvl="3" indent="-476250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4pPr>
            <a:lvl5pPr marL="2286000" lvl="4" indent="-476250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5pPr>
            <a:lvl6pPr marL="2743200" lvl="5" indent="-476250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6pPr>
            <a:lvl7pPr marL="3200400" lvl="6" indent="-476250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7pPr>
            <a:lvl8pPr marL="3657600" lvl="7" indent="-476250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8pPr>
            <a:lvl9pPr marL="4114800" lvl="8" indent="-476250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10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body" idx="1"/>
          </p:nvPr>
        </p:nvSpPr>
        <p:spPr>
          <a:xfrm>
            <a:off x="785386" y="14212955"/>
            <a:ext cx="15115200" cy="2032800"/>
          </a:xfrm>
          <a:prstGeom prst="rect">
            <a:avLst/>
          </a:prstGeom>
        </p:spPr>
        <p:txBody>
          <a:bodyPr spcFirstLastPara="1" wrap="square" lIns="255950" tIns="255950" rIns="255950" bIns="2559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</a:lstStyle>
          <a:p>
            <a:endParaRPr/>
          </a:p>
        </p:txBody>
      </p:sp>
      <p:sp>
        <p:nvSpPr>
          <p:cNvPr id="247" name="Google Shape;247;p11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>
            <a:spLocks noGrp="1"/>
          </p:cNvSpPr>
          <p:nvPr>
            <p:ph type="title" hasCustomPrompt="1"/>
          </p:nvPr>
        </p:nvSpPr>
        <p:spPr>
          <a:xfrm>
            <a:off x="785386" y="3716115"/>
            <a:ext cx="21469200" cy="6596400"/>
          </a:xfrm>
          <a:prstGeom prst="rect">
            <a:avLst/>
          </a:prstGeom>
        </p:spPr>
        <p:txBody>
          <a:bodyPr spcFirstLastPara="1" wrap="square" lIns="255950" tIns="255950" rIns="255950" bIns="2559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3600"/>
              <a:buNone/>
              <a:defRPr sz="33600"/>
            </a:lvl9pPr>
          </a:lstStyle>
          <a:p>
            <a:r>
              <a:t>xx%</a:t>
            </a:r>
          </a:p>
        </p:txBody>
      </p:sp>
      <p:sp>
        <p:nvSpPr>
          <p:cNvPr id="250" name="Google Shape;250;p12"/>
          <p:cNvSpPr txBox="1">
            <a:spLocks noGrp="1"/>
          </p:cNvSpPr>
          <p:nvPr>
            <p:ph type="body" idx="1"/>
          </p:nvPr>
        </p:nvSpPr>
        <p:spPr>
          <a:xfrm>
            <a:off x="785386" y="10590152"/>
            <a:ext cx="21469200" cy="4370100"/>
          </a:xfrm>
          <a:prstGeom prst="rect">
            <a:avLst/>
          </a:prstGeom>
        </p:spPr>
        <p:txBody>
          <a:bodyPr spcFirstLastPara="1" wrap="square" lIns="255950" tIns="255950" rIns="255950" bIns="255950" anchor="t" anchorCtr="0">
            <a:normAutofit/>
          </a:bodyPr>
          <a:lstStyle>
            <a:lvl1pPr marL="457200" lvl="0" indent="-546100" algn="ctr">
              <a:spcBef>
                <a:spcPts val="0"/>
              </a:spcBef>
              <a:spcAft>
                <a:spcPts val="0"/>
              </a:spcAft>
              <a:buSzPts val="5000"/>
              <a:buChar char="●"/>
              <a:defRPr/>
            </a:lvl1pPr>
            <a:lvl2pPr marL="914400" lvl="1" indent="-476250" algn="ctr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2pPr>
            <a:lvl3pPr marL="1371600" lvl="2" indent="-476250" algn="ctr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3pPr>
            <a:lvl4pPr marL="1828800" lvl="3" indent="-476250" algn="ctr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4pPr>
            <a:lvl5pPr marL="2286000" lvl="4" indent="-476250" algn="ctr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5pPr>
            <a:lvl6pPr marL="2743200" lvl="5" indent="-476250" algn="ctr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6pPr>
            <a:lvl7pPr marL="3200400" lvl="6" indent="-476250" algn="ctr">
              <a:spcBef>
                <a:spcPts val="0"/>
              </a:spcBef>
              <a:spcAft>
                <a:spcPts val="0"/>
              </a:spcAft>
              <a:buSzPts val="3900"/>
              <a:buChar char="●"/>
              <a:defRPr/>
            </a:lvl7pPr>
            <a:lvl8pPr marL="3657600" lvl="7" indent="-476250" algn="ctr">
              <a:spcBef>
                <a:spcPts val="0"/>
              </a:spcBef>
              <a:spcAft>
                <a:spcPts val="0"/>
              </a:spcAft>
              <a:buSzPts val="3900"/>
              <a:buChar char="○"/>
              <a:defRPr/>
            </a:lvl8pPr>
            <a:lvl9pPr marL="4114800" lvl="8" indent="-476250" algn="ctr">
              <a:spcBef>
                <a:spcPts val="0"/>
              </a:spcBef>
              <a:spcAft>
                <a:spcPts val="0"/>
              </a:spcAft>
              <a:buSzPts val="39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12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bg>
      <p:bgPr>
        <a:solidFill>
          <a:schemeClr val="dk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457200" y="475500"/>
            <a:ext cx="22119300" cy="2286000"/>
          </a:xfrm>
          <a:prstGeom prst="rect">
            <a:avLst/>
          </a:prstGeom>
          <a:ln>
            <a:noFill/>
          </a:ln>
        </p:spPr>
        <p:txBody>
          <a:bodyPr spcFirstLastPara="1" wrap="square" lIns="255950" tIns="255950" rIns="255950" bIns="2559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800"/>
              <a:buNone/>
              <a:defRPr sz="9020"/>
            </a:lvl1pPr>
            <a:lvl2pPr lvl="1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ldNum" idx="12"/>
          </p:nvPr>
        </p:nvSpPr>
        <p:spPr>
          <a:xfrm>
            <a:off x="21347925" y="15666450"/>
            <a:ext cx="13827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7" name="Google Shape;257;p14"/>
          <p:cNvGrpSpPr/>
          <p:nvPr/>
        </p:nvGrpSpPr>
        <p:grpSpPr>
          <a:xfrm>
            <a:off x="19731103" y="73476"/>
            <a:ext cx="779079" cy="782657"/>
            <a:chOff x="16774148" y="4499496"/>
            <a:chExt cx="676284" cy="679390"/>
          </a:xfrm>
        </p:grpSpPr>
        <p:sp>
          <p:nvSpPr>
            <p:cNvPr id="258" name="Google Shape;258;p14"/>
            <p:cNvSpPr/>
            <p:nvPr/>
          </p:nvSpPr>
          <p:spPr>
            <a:xfrm>
              <a:off x="16774148" y="5026474"/>
              <a:ext cx="155418" cy="152412"/>
            </a:xfrm>
            <a:custGeom>
              <a:avLst/>
              <a:gdLst/>
              <a:ahLst/>
              <a:cxnLst/>
              <a:rect l="l" t="t" r="r" b="b"/>
              <a:pathLst>
                <a:path w="1551" h="1521" extrusionOk="0">
                  <a:moveTo>
                    <a:pt x="1" y="0"/>
                  </a:moveTo>
                  <a:lnTo>
                    <a:pt x="1" y="274"/>
                  </a:lnTo>
                  <a:lnTo>
                    <a:pt x="1247" y="1520"/>
                  </a:lnTo>
                  <a:lnTo>
                    <a:pt x="155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16774148" y="4615233"/>
              <a:ext cx="563553" cy="563653"/>
            </a:xfrm>
            <a:custGeom>
              <a:avLst/>
              <a:gdLst/>
              <a:ahLst/>
              <a:cxnLst/>
              <a:rect l="l" t="t" r="r" b="b"/>
              <a:pathLst>
                <a:path w="5624" h="5625" extrusionOk="0">
                  <a:moveTo>
                    <a:pt x="1" y="1"/>
                  </a:moveTo>
                  <a:lnTo>
                    <a:pt x="1" y="305"/>
                  </a:lnTo>
                  <a:lnTo>
                    <a:pt x="5320" y="5624"/>
                  </a:lnTo>
                  <a:lnTo>
                    <a:pt x="5624" y="56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16774148" y="4889394"/>
              <a:ext cx="289492" cy="289492"/>
            </a:xfrm>
            <a:custGeom>
              <a:avLst/>
              <a:gdLst/>
              <a:ahLst/>
              <a:cxnLst/>
              <a:rect l="l" t="t" r="r" b="b"/>
              <a:pathLst>
                <a:path w="2889" h="2889" extrusionOk="0">
                  <a:moveTo>
                    <a:pt x="1" y="1"/>
                  </a:moveTo>
                  <a:lnTo>
                    <a:pt x="1" y="305"/>
                  </a:lnTo>
                  <a:lnTo>
                    <a:pt x="2615" y="2888"/>
                  </a:lnTo>
                  <a:lnTo>
                    <a:pt x="2888" y="28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16774148" y="4499496"/>
              <a:ext cx="676284" cy="679390"/>
            </a:xfrm>
            <a:custGeom>
              <a:avLst/>
              <a:gdLst/>
              <a:ahLst/>
              <a:cxnLst/>
              <a:rect l="l" t="t" r="r" b="b"/>
              <a:pathLst>
                <a:path w="6749" h="6780" extrusionOk="0">
                  <a:moveTo>
                    <a:pt x="1" y="1"/>
                  </a:moveTo>
                  <a:lnTo>
                    <a:pt x="1" y="92"/>
                  </a:lnTo>
                  <a:lnTo>
                    <a:pt x="6688" y="6779"/>
                  </a:lnTo>
                  <a:lnTo>
                    <a:pt x="6748" y="6779"/>
                  </a:lnTo>
                  <a:lnTo>
                    <a:pt x="6748" y="659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16774148" y="4752313"/>
              <a:ext cx="426573" cy="426573"/>
            </a:xfrm>
            <a:custGeom>
              <a:avLst/>
              <a:gdLst/>
              <a:ahLst/>
              <a:cxnLst/>
              <a:rect l="l" t="t" r="r" b="b"/>
              <a:pathLst>
                <a:path w="4257" h="4257" extrusionOk="0">
                  <a:moveTo>
                    <a:pt x="1" y="1"/>
                  </a:moveTo>
                  <a:lnTo>
                    <a:pt x="1" y="305"/>
                  </a:lnTo>
                  <a:lnTo>
                    <a:pt x="3952" y="4256"/>
                  </a:lnTo>
                  <a:lnTo>
                    <a:pt x="4256" y="4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17173165" y="4499496"/>
              <a:ext cx="277267" cy="280374"/>
            </a:xfrm>
            <a:custGeom>
              <a:avLst/>
              <a:gdLst/>
              <a:ahLst/>
              <a:cxnLst/>
              <a:rect l="l" t="t" r="r" b="b"/>
              <a:pathLst>
                <a:path w="2767" h="2798" extrusionOk="0">
                  <a:moveTo>
                    <a:pt x="0" y="1"/>
                  </a:moveTo>
                  <a:lnTo>
                    <a:pt x="2766" y="2797"/>
                  </a:lnTo>
                  <a:lnTo>
                    <a:pt x="2766" y="249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17310245" y="4499496"/>
              <a:ext cx="140187" cy="143293"/>
            </a:xfrm>
            <a:custGeom>
              <a:avLst/>
              <a:gdLst/>
              <a:ahLst/>
              <a:cxnLst/>
              <a:rect l="l" t="t" r="r" b="b"/>
              <a:pathLst>
                <a:path w="1399" h="1430" extrusionOk="0">
                  <a:moveTo>
                    <a:pt x="0" y="1"/>
                  </a:moveTo>
                  <a:lnTo>
                    <a:pt x="1398" y="1430"/>
                  </a:lnTo>
                  <a:lnTo>
                    <a:pt x="1398" y="11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16902110" y="4499496"/>
              <a:ext cx="548322" cy="548422"/>
            </a:xfrm>
            <a:custGeom>
              <a:avLst/>
              <a:gdLst/>
              <a:ahLst/>
              <a:cxnLst/>
              <a:rect l="l" t="t" r="r" b="b"/>
              <a:pathLst>
                <a:path w="5472" h="5473" extrusionOk="0">
                  <a:moveTo>
                    <a:pt x="0" y="1"/>
                  </a:moveTo>
                  <a:lnTo>
                    <a:pt x="5471" y="5472"/>
                  </a:lnTo>
                  <a:lnTo>
                    <a:pt x="5471" y="5229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17039191" y="4499496"/>
              <a:ext cx="411241" cy="417454"/>
            </a:xfrm>
            <a:custGeom>
              <a:avLst/>
              <a:gdLst/>
              <a:ahLst/>
              <a:cxnLst/>
              <a:rect l="l" t="t" r="r" b="b"/>
              <a:pathLst>
                <a:path w="4104" h="4166" extrusionOk="0">
                  <a:moveTo>
                    <a:pt x="0" y="1"/>
                  </a:moveTo>
                  <a:lnTo>
                    <a:pt x="4103" y="4165"/>
                  </a:lnTo>
                  <a:lnTo>
                    <a:pt x="4103" y="386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14"/>
          <p:cNvSpPr/>
          <p:nvPr/>
        </p:nvSpPr>
        <p:spPr>
          <a:xfrm>
            <a:off x="18496449" y="-94843"/>
            <a:ext cx="1077263" cy="1077378"/>
          </a:xfrm>
          <a:custGeom>
            <a:avLst/>
            <a:gdLst/>
            <a:ahLst/>
            <a:cxnLst/>
            <a:rect l="l" t="t" r="r" b="b"/>
            <a:pathLst>
              <a:path w="9332" h="9333" extrusionOk="0">
                <a:moveTo>
                  <a:pt x="0" y="1"/>
                </a:moveTo>
                <a:lnTo>
                  <a:pt x="0" y="9332"/>
                </a:lnTo>
                <a:lnTo>
                  <a:pt x="9332" y="9332"/>
                </a:lnTo>
                <a:lnTo>
                  <a:pt x="933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>
            <a:off x="20654345" y="-94843"/>
            <a:ext cx="1073800" cy="1073800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20994774" y="196409"/>
            <a:ext cx="393065" cy="396643"/>
          </a:xfrm>
          <a:custGeom>
            <a:avLst/>
            <a:gdLst/>
            <a:ahLst/>
            <a:cxnLst/>
            <a:rect l="l" t="t" r="r" b="b"/>
            <a:pathLst>
              <a:path w="3405" h="3436" extrusionOk="0">
                <a:moveTo>
                  <a:pt x="0" y="1"/>
                </a:moveTo>
                <a:lnTo>
                  <a:pt x="3404" y="3435"/>
                </a:lnTo>
                <a:lnTo>
                  <a:pt x="3404" y="1"/>
                </a:lnTo>
                <a:close/>
              </a:path>
            </a:pathLst>
          </a:custGeom>
          <a:solidFill>
            <a:srgbClr val="005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4"/>
          <p:cNvGrpSpPr/>
          <p:nvPr/>
        </p:nvGrpSpPr>
        <p:grpSpPr>
          <a:xfrm flipH="1">
            <a:off x="21611709" y="3364676"/>
            <a:ext cx="779079" cy="779079"/>
            <a:chOff x="19591512" y="7356441"/>
            <a:chExt cx="676284" cy="676284"/>
          </a:xfrm>
        </p:grpSpPr>
        <p:sp>
          <p:nvSpPr>
            <p:cNvPr id="271" name="Google Shape;271;p14"/>
            <p:cNvSpPr/>
            <p:nvPr/>
          </p:nvSpPr>
          <p:spPr>
            <a:xfrm>
              <a:off x="19591512" y="7880413"/>
              <a:ext cx="152412" cy="152312"/>
            </a:xfrm>
            <a:custGeom>
              <a:avLst/>
              <a:gdLst/>
              <a:ahLst/>
              <a:cxnLst/>
              <a:rect l="l" t="t" r="r" b="b"/>
              <a:pathLst>
                <a:path w="1521" h="1520" extrusionOk="0">
                  <a:moveTo>
                    <a:pt x="1" y="0"/>
                  </a:moveTo>
                  <a:lnTo>
                    <a:pt x="1" y="274"/>
                  </a:lnTo>
                  <a:lnTo>
                    <a:pt x="1217" y="1520"/>
                  </a:lnTo>
                  <a:lnTo>
                    <a:pt x="1520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19591512" y="7469171"/>
              <a:ext cx="563553" cy="563553"/>
            </a:xfrm>
            <a:custGeom>
              <a:avLst/>
              <a:gdLst/>
              <a:ahLst/>
              <a:cxnLst/>
              <a:rect l="l" t="t" r="r" b="b"/>
              <a:pathLst>
                <a:path w="5624" h="5624" extrusionOk="0">
                  <a:moveTo>
                    <a:pt x="1" y="1"/>
                  </a:moveTo>
                  <a:lnTo>
                    <a:pt x="1" y="305"/>
                  </a:lnTo>
                  <a:lnTo>
                    <a:pt x="5320" y="5624"/>
                  </a:lnTo>
                  <a:lnTo>
                    <a:pt x="5624" y="56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19591512" y="7743332"/>
              <a:ext cx="289492" cy="289392"/>
            </a:xfrm>
            <a:custGeom>
              <a:avLst/>
              <a:gdLst/>
              <a:ahLst/>
              <a:cxnLst/>
              <a:rect l="l" t="t" r="r" b="b"/>
              <a:pathLst>
                <a:path w="2889" h="2888" extrusionOk="0">
                  <a:moveTo>
                    <a:pt x="1" y="0"/>
                  </a:moveTo>
                  <a:lnTo>
                    <a:pt x="1" y="304"/>
                  </a:lnTo>
                  <a:lnTo>
                    <a:pt x="2584" y="2888"/>
                  </a:lnTo>
                  <a:lnTo>
                    <a:pt x="2888" y="2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19591512" y="7356441"/>
              <a:ext cx="676284" cy="676284"/>
            </a:xfrm>
            <a:custGeom>
              <a:avLst/>
              <a:gdLst/>
              <a:ahLst/>
              <a:cxnLst/>
              <a:rect l="l" t="t" r="r" b="b"/>
              <a:pathLst>
                <a:path w="6749" h="6749" extrusionOk="0">
                  <a:moveTo>
                    <a:pt x="1" y="1"/>
                  </a:moveTo>
                  <a:lnTo>
                    <a:pt x="1" y="62"/>
                  </a:lnTo>
                  <a:lnTo>
                    <a:pt x="6688" y="6749"/>
                  </a:lnTo>
                  <a:lnTo>
                    <a:pt x="6749" y="6749"/>
                  </a:lnTo>
                  <a:lnTo>
                    <a:pt x="6749" y="6566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9591512" y="7606252"/>
              <a:ext cx="426573" cy="426472"/>
            </a:xfrm>
            <a:custGeom>
              <a:avLst/>
              <a:gdLst/>
              <a:ahLst/>
              <a:cxnLst/>
              <a:rect l="l" t="t" r="r" b="b"/>
              <a:pathLst>
                <a:path w="4257" h="4256" extrusionOk="0">
                  <a:moveTo>
                    <a:pt x="1" y="0"/>
                  </a:moveTo>
                  <a:lnTo>
                    <a:pt x="1" y="304"/>
                  </a:lnTo>
                  <a:lnTo>
                    <a:pt x="3952" y="4256"/>
                  </a:lnTo>
                  <a:lnTo>
                    <a:pt x="4256" y="42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19990528" y="7356441"/>
              <a:ext cx="277267" cy="277267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" y="1"/>
                  </a:moveTo>
                  <a:lnTo>
                    <a:pt x="2767" y="2767"/>
                  </a:lnTo>
                  <a:lnTo>
                    <a:pt x="2767" y="24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20127609" y="7356441"/>
              <a:ext cx="140187" cy="140287"/>
            </a:xfrm>
            <a:custGeom>
              <a:avLst/>
              <a:gdLst/>
              <a:ahLst/>
              <a:cxnLst/>
              <a:rect l="l" t="t" r="r" b="b"/>
              <a:pathLst>
                <a:path w="1399" h="1400" extrusionOk="0">
                  <a:moveTo>
                    <a:pt x="0" y="1"/>
                  </a:moveTo>
                  <a:lnTo>
                    <a:pt x="1399" y="1399"/>
                  </a:lnTo>
                  <a:lnTo>
                    <a:pt x="1399" y="1095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19716368" y="7356441"/>
              <a:ext cx="551428" cy="548422"/>
            </a:xfrm>
            <a:custGeom>
              <a:avLst/>
              <a:gdLst/>
              <a:ahLst/>
              <a:cxnLst/>
              <a:rect l="l" t="t" r="r" b="b"/>
              <a:pathLst>
                <a:path w="5503" h="5473" extrusionOk="0">
                  <a:moveTo>
                    <a:pt x="1" y="1"/>
                  </a:moveTo>
                  <a:lnTo>
                    <a:pt x="5503" y="5472"/>
                  </a:lnTo>
                  <a:lnTo>
                    <a:pt x="5503" y="5199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19853448" y="7356441"/>
              <a:ext cx="414348" cy="414348"/>
            </a:xfrm>
            <a:custGeom>
              <a:avLst/>
              <a:gdLst/>
              <a:ahLst/>
              <a:cxnLst/>
              <a:rect l="l" t="t" r="r" b="b"/>
              <a:pathLst>
                <a:path w="4135" h="4135" extrusionOk="0">
                  <a:moveTo>
                    <a:pt x="1" y="1"/>
                  </a:moveTo>
                  <a:lnTo>
                    <a:pt x="4135" y="4135"/>
                  </a:lnTo>
                  <a:lnTo>
                    <a:pt x="4135" y="3831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4"/>
          <p:cNvSpPr/>
          <p:nvPr/>
        </p:nvSpPr>
        <p:spPr>
          <a:xfrm>
            <a:off x="22681985" y="1042111"/>
            <a:ext cx="1077263" cy="1077263"/>
          </a:xfrm>
          <a:custGeom>
            <a:avLst/>
            <a:gdLst/>
            <a:ahLst/>
            <a:cxnLst/>
            <a:rect l="l" t="t" r="r" b="b"/>
            <a:pathLst>
              <a:path w="9332" h="9332" extrusionOk="0">
                <a:moveTo>
                  <a:pt x="0" y="0"/>
                </a:moveTo>
                <a:lnTo>
                  <a:pt x="0" y="9332"/>
                </a:lnTo>
                <a:lnTo>
                  <a:pt x="9332" y="9332"/>
                </a:lnTo>
                <a:lnTo>
                  <a:pt x="9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4"/>
          <p:cNvSpPr/>
          <p:nvPr/>
        </p:nvSpPr>
        <p:spPr>
          <a:xfrm flipH="1">
            <a:off x="22681985" y="3192962"/>
            <a:ext cx="1073800" cy="1077378"/>
          </a:xfrm>
          <a:custGeom>
            <a:avLst/>
            <a:gdLst/>
            <a:ahLst/>
            <a:cxnLst/>
            <a:rect l="l" t="t" r="r" b="b"/>
            <a:pathLst>
              <a:path w="9302" h="9333" extrusionOk="0">
                <a:moveTo>
                  <a:pt x="0" y="1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4"/>
          <p:cNvSpPr/>
          <p:nvPr/>
        </p:nvSpPr>
        <p:spPr>
          <a:xfrm>
            <a:off x="22422866" y="645580"/>
            <a:ext cx="393065" cy="393065"/>
          </a:xfrm>
          <a:custGeom>
            <a:avLst/>
            <a:gdLst/>
            <a:ahLst/>
            <a:cxnLst/>
            <a:rect l="l" t="t" r="r" b="b"/>
            <a:pathLst>
              <a:path w="3405" h="3405" extrusionOk="0">
                <a:moveTo>
                  <a:pt x="0" y="0"/>
                </a:moveTo>
                <a:lnTo>
                  <a:pt x="0" y="3405"/>
                </a:lnTo>
                <a:lnTo>
                  <a:pt x="3404" y="3405"/>
                </a:lnTo>
                <a:lnTo>
                  <a:pt x="34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4"/>
          <p:cNvSpPr/>
          <p:nvPr/>
        </p:nvSpPr>
        <p:spPr>
          <a:xfrm>
            <a:off x="22681985" y="2119268"/>
            <a:ext cx="1073800" cy="1073800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4"/>
          <p:cNvSpPr/>
          <p:nvPr/>
        </p:nvSpPr>
        <p:spPr>
          <a:xfrm>
            <a:off x="22681985" y="2119268"/>
            <a:ext cx="1073800" cy="1073800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4"/>
          <p:cNvSpPr/>
          <p:nvPr/>
        </p:nvSpPr>
        <p:spPr>
          <a:xfrm>
            <a:off x="21952022" y="2456118"/>
            <a:ext cx="400106" cy="400106"/>
          </a:xfrm>
          <a:custGeom>
            <a:avLst/>
            <a:gdLst/>
            <a:ahLst/>
            <a:cxnLst/>
            <a:rect l="l" t="t" r="r" b="b"/>
            <a:pathLst>
              <a:path w="3466" h="3466" extrusionOk="0">
                <a:moveTo>
                  <a:pt x="1" y="1"/>
                </a:moveTo>
                <a:lnTo>
                  <a:pt x="3466" y="3466"/>
                </a:lnTo>
                <a:lnTo>
                  <a:pt x="346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4"/>
          <p:cNvSpPr/>
          <p:nvPr/>
        </p:nvSpPr>
        <p:spPr>
          <a:xfrm>
            <a:off x="21615172" y="1038533"/>
            <a:ext cx="1073800" cy="1080841"/>
          </a:xfrm>
          <a:custGeom>
            <a:avLst/>
            <a:gdLst/>
            <a:ahLst/>
            <a:cxnLst/>
            <a:rect l="l" t="t" r="r" b="b"/>
            <a:pathLst>
              <a:path w="9302" h="9363" extrusionOk="0">
                <a:moveTo>
                  <a:pt x="1" y="1"/>
                </a:moveTo>
                <a:lnTo>
                  <a:pt x="1" y="9363"/>
                </a:lnTo>
                <a:lnTo>
                  <a:pt x="9302" y="936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14"/>
          <p:cNvCxnSpPr/>
          <p:nvPr/>
        </p:nvCxnSpPr>
        <p:spPr>
          <a:xfrm>
            <a:off x="16240500" y="16745725"/>
            <a:ext cx="73998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5386" y="1495097"/>
            <a:ext cx="21469200" cy="19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5386" y="3871832"/>
            <a:ext cx="21469200" cy="114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t" anchorCtr="0">
            <a:normAutofit/>
          </a:bodyPr>
          <a:lstStyle>
            <a:lvl1pPr marL="457200" lvl="0" indent="-546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oboto"/>
              <a:buChar char="●"/>
              <a:defRPr sz="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○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■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●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○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■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●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○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476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Roboto"/>
              <a:buChar char="■"/>
              <a:defRPr sz="3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3" r:id="rId10"/>
    <p:sldLayoutId id="214748366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 txBox="1">
            <a:spLocks noGrp="1"/>
          </p:cNvSpPr>
          <p:nvPr>
            <p:ph type="subTitle" idx="1"/>
          </p:nvPr>
        </p:nvSpPr>
        <p:spPr>
          <a:xfrm>
            <a:off x="2672264" y="9120553"/>
            <a:ext cx="17694860" cy="408650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ฝ่ายเสริมสร้างภาพลักษณ์สาธารณะ </a:t>
            </a:r>
            <a:br>
              <a:rPr lang="th-TH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ภาค </a:t>
            </a:r>
            <a:r>
              <a:rPr lang="en-US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3330</a:t>
            </a:r>
            <a:r>
              <a:rPr lang="th-TH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ปีโรตารี </a:t>
            </a:r>
            <a:r>
              <a:rPr lang="en-US" sz="9600" b="1" dirty="0" smtClean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202</a:t>
            </a:r>
            <a:r>
              <a:rPr lang="en-US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  <a:r>
              <a:rPr lang="en-US" sz="9600" b="1" dirty="0" smtClean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- </a:t>
            </a:r>
            <a:r>
              <a:rPr lang="en-US" sz="9600" b="1" dirty="0" smtClean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202</a:t>
            </a:r>
            <a:r>
              <a:rPr lang="en-US" sz="96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endParaRPr sz="8800" dirty="0"/>
          </a:p>
        </p:txBody>
      </p:sp>
      <p:sp>
        <p:nvSpPr>
          <p:cNvPr id="297" name="Google Shape;297;p17"/>
          <p:cNvSpPr txBox="1">
            <a:spLocks noGrp="1"/>
          </p:cNvSpPr>
          <p:nvPr>
            <p:ph type="ctrTitle"/>
          </p:nvPr>
        </p:nvSpPr>
        <p:spPr>
          <a:xfrm>
            <a:off x="304198" y="2685275"/>
            <a:ext cx="19714500" cy="507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7500" dirty="0">
                <a:solidFill>
                  <a:srgbClr val="C00000"/>
                </a:solidFill>
              </a:rPr>
              <a:t>“</a:t>
            </a:r>
            <a:r>
              <a:rPr lang="en-US" sz="17500" dirty="0">
                <a:solidFill>
                  <a:srgbClr val="C00000"/>
                </a:solidFill>
              </a:rPr>
              <a:t> </a:t>
            </a:r>
            <a:r>
              <a:rPr lang="en" sz="17500" dirty="0"/>
              <a:t>Showcase </a:t>
            </a:r>
            <a:r>
              <a:rPr lang="th-TH" sz="17500" dirty="0" smtClean="0">
                <a:solidFill>
                  <a:srgbClr val="C00000"/>
                </a:solidFill>
              </a:rPr>
              <a:t>“</a:t>
            </a:r>
            <a:endParaRPr sz="11500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45F187-8E82-B82B-7B15-56D68A308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b="30692"/>
          <a:stretch/>
        </p:blipFill>
        <p:spPr>
          <a:xfrm>
            <a:off x="17037552" y="13772274"/>
            <a:ext cx="6001836" cy="2173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86CB27-EC9B-4D07-8C64-6D960097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42"/>
            <a:ext cx="23039388" cy="129596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474F6850-FD5F-4424-A841-65F3F5663ED0}"/>
              </a:ext>
            </a:extLst>
          </p:cNvPr>
          <p:cNvSpPr/>
          <p:nvPr/>
        </p:nvSpPr>
        <p:spPr>
          <a:xfrm>
            <a:off x="16114176" y="3868000"/>
            <a:ext cx="4902569" cy="122564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EDBEC2-32C5-CAC2-3294-7A194A1F1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3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37515D-721C-DE3D-CA1E-B1E0C4B6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68" y="4668253"/>
            <a:ext cx="21204901" cy="5630778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วิธีการเข้า 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Rotary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Showcase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จะมีด้วยกัน 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วิธี ดังนี้</a:t>
            </a:r>
            <a:b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1.	เลือกจาก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เมนูหลัก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ตามเมนูปกติ</a:t>
            </a:r>
            <a:endParaRPr lang="en-US" sz="1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D4220B-E667-A6A0-D1F9-98C0F16A0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="" xmlns:a16="http://schemas.microsoft.com/office/drawing/2014/main" id="{76AEE383-803B-4D49-A805-85559C4BB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5" b="11960"/>
          <a:stretch/>
        </p:blipFill>
        <p:spPr>
          <a:xfrm>
            <a:off x="0" y="2160141"/>
            <a:ext cx="23039388" cy="11434037"/>
          </a:xfr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60831EA1-5CDE-48BD-8EF7-78A3C74D5DE7}"/>
              </a:ext>
            </a:extLst>
          </p:cNvPr>
          <p:cNvSpPr/>
          <p:nvPr/>
        </p:nvSpPr>
        <p:spPr>
          <a:xfrm>
            <a:off x="1577984" y="5697450"/>
            <a:ext cx="2483599" cy="809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D38FD428-604B-4886-8F10-767ECEE48B06}"/>
              </a:ext>
            </a:extLst>
          </p:cNvPr>
          <p:cNvSpPr/>
          <p:nvPr/>
        </p:nvSpPr>
        <p:spPr>
          <a:xfrm>
            <a:off x="16292316" y="4471808"/>
            <a:ext cx="2750809" cy="105517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0ADADD67-5FAA-4B3A-98B3-10D9A167F7AF}"/>
              </a:ext>
            </a:extLst>
          </p:cNvPr>
          <p:cNvSpPr/>
          <p:nvPr/>
        </p:nvSpPr>
        <p:spPr>
          <a:xfrm>
            <a:off x="6084916" y="7557772"/>
            <a:ext cx="3552437" cy="855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92A2FE-CBED-4FBE-8B82-5B8FDB8BADBC}"/>
              </a:ext>
            </a:extLst>
          </p:cNvPr>
          <p:cNvSpPr txBox="1"/>
          <p:nvPr/>
        </p:nvSpPr>
        <p:spPr>
          <a:xfrm>
            <a:off x="19819048" y="4382737"/>
            <a:ext cx="740437" cy="148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3977873-B6D3-4E5B-B091-2D7D3E9C21EB}"/>
              </a:ext>
            </a:extLst>
          </p:cNvPr>
          <p:cNvSpPr txBox="1"/>
          <p:nvPr/>
        </p:nvSpPr>
        <p:spPr>
          <a:xfrm>
            <a:off x="4097212" y="5384917"/>
            <a:ext cx="560234" cy="1371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31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1083224-C1F7-45DA-933B-8D4E6ED79152}"/>
              </a:ext>
            </a:extLst>
          </p:cNvPr>
          <p:cNvSpPr txBox="1"/>
          <p:nvPr/>
        </p:nvSpPr>
        <p:spPr>
          <a:xfrm>
            <a:off x="9762054" y="7296753"/>
            <a:ext cx="823792" cy="148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058697-4747-ECFD-6C4F-FBE3FEAF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2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F912966B-EEE1-1200-3AAB-C38199AD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44" y="3360361"/>
            <a:ext cx="22119300" cy="9633744"/>
          </a:xfrm>
        </p:spPr>
        <p:txBody>
          <a:bodyPr>
            <a:normAutofit/>
          </a:bodyPr>
          <a:lstStyle/>
          <a:p>
            <a:r>
              <a:rPr lang="en-US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 เลือกทำ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วิธีลัด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คือ การเลื่อนหน้าจอ</a:t>
            </a:r>
            <a:b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ลงมาด้านล่างสุด จนเจอคำว่า </a:t>
            </a:r>
            <a:b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Showcase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แล้วกดคลิ๊ก</a:t>
            </a:r>
            <a:endParaRPr lang="en-US" sz="12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D4B55B-EABF-2BD7-C705-866E1E907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5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FD56BF-1A08-4E68-BC2A-5DF5E8883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3"/>
          <a:stretch/>
        </p:blipFill>
        <p:spPr>
          <a:xfrm>
            <a:off x="-1" y="2160141"/>
            <a:ext cx="23085941" cy="134016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7A20A5F9-B3E3-45A9-A51E-D069C8B8D32E}"/>
              </a:ext>
            </a:extLst>
          </p:cNvPr>
          <p:cNvSpPr/>
          <p:nvPr/>
        </p:nvSpPr>
        <p:spPr>
          <a:xfrm>
            <a:off x="8703570" y="7504330"/>
            <a:ext cx="3089272" cy="97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0F8DEF-1AF3-719E-3565-A85B47BB6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A3079-42C7-4776-887C-4598616A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2"/>
          <a:stretch/>
        </p:blipFill>
        <p:spPr>
          <a:xfrm>
            <a:off x="29689" y="2160140"/>
            <a:ext cx="23039388" cy="12959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71783D-CB76-4BDD-AAA7-E4F3A9BF33EB}"/>
              </a:ext>
            </a:extLst>
          </p:cNvPr>
          <p:cNvSpPr txBox="1"/>
          <p:nvPr/>
        </p:nvSpPr>
        <p:spPr>
          <a:xfrm>
            <a:off x="10041619" y="2371214"/>
            <a:ext cx="2618654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ค้นหาโครงการ</a:t>
            </a:r>
            <a:endParaRPr lang="en-US" sz="3779" b="1" dirty="0"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2DB5BC-D71E-45C2-A0A4-0E7CB039A698}"/>
              </a:ext>
            </a:extLst>
          </p:cNvPr>
          <p:cNvSpPr txBox="1"/>
          <p:nvPr/>
        </p:nvSpPr>
        <p:spPr>
          <a:xfrm>
            <a:off x="12541030" y="2411390"/>
            <a:ext cx="3934813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โครงการของสโมสร</a:t>
            </a:r>
            <a:endParaRPr lang="en-US" sz="3779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35931EB-23CA-4FD6-99A1-77D94EE597F1}"/>
              </a:ext>
            </a:extLst>
          </p:cNvPr>
          <p:cNvSpPr txBox="1"/>
          <p:nvPr/>
        </p:nvSpPr>
        <p:spPr>
          <a:xfrm>
            <a:off x="20129774" y="2930091"/>
            <a:ext cx="3467781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เพิ่มโครงการใหม่</a:t>
            </a:r>
            <a:endParaRPr lang="en-US" sz="3779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A620BF4-4165-4A90-B578-0B9827123A26}"/>
              </a:ext>
            </a:extLst>
          </p:cNvPr>
          <p:cNvSpPr/>
          <p:nvPr/>
        </p:nvSpPr>
        <p:spPr>
          <a:xfrm>
            <a:off x="15773745" y="2785404"/>
            <a:ext cx="4181862" cy="1045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D143A7-2E8C-870D-1BD8-FF727F356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694" y="3496469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37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F486D1-638D-44F6-92ED-936F35806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142"/>
            <a:ext cx="23039388" cy="12959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418D3D2-CE1A-F8B1-4EB0-FDE8528FA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08F329-AB4C-414A-9A43-E2DD28602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142"/>
            <a:ext cx="23039388" cy="129596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DCFFB517-C98D-4B22-B4B4-B07446C90583}"/>
              </a:ext>
            </a:extLst>
          </p:cNvPr>
          <p:cNvSpPr/>
          <p:nvPr/>
        </p:nvSpPr>
        <p:spPr>
          <a:xfrm>
            <a:off x="16148735" y="12095875"/>
            <a:ext cx="4902569" cy="122564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59AD961A-B618-4FD1-8A55-5E0DDF0C8B6D}"/>
              </a:ext>
            </a:extLst>
          </p:cNvPr>
          <p:cNvSpPr/>
          <p:nvPr/>
        </p:nvSpPr>
        <p:spPr>
          <a:xfrm>
            <a:off x="17910443" y="9805732"/>
            <a:ext cx="1828417" cy="2696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1D508D-A5AB-4153-9B25-175EA893CB14}"/>
              </a:ext>
            </a:extLst>
          </p:cNvPr>
          <p:cNvSpPr txBox="1"/>
          <p:nvPr/>
        </p:nvSpPr>
        <p:spPr>
          <a:xfrm>
            <a:off x="14013596" y="9562526"/>
            <a:ext cx="4323604" cy="1255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ให้เลื่อนตรงแถบด้านใน</a:t>
            </a:r>
          </a:p>
          <a:p>
            <a:r>
              <a:rPr lang="th-TH" sz="377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ลงมาให้สุด</a:t>
            </a:r>
            <a:endParaRPr lang="en-US" sz="377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80B62D23-8204-43E4-B1DD-C590B1C8705B}"/>
              </a:ext>
            </a:extLst>
          </p:cNvPr>
          <p:cNvSpPr/>
          <p:nvPr/>
        </p:nvSpPr>
        <p:spPr>
          <a:xfrm>
            <a:off x="14068626" y="12584367"/>
            <a:ext cx="1828417" cy="26968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1762FCB-17D1-4E3C-BA0D-6D973CA0DC2D}"/>
              </a:ext>
            </a:extLst>
          </p:cNvPr>
          <p:cNvSpPr txBox="1"/>
          <p:nvPr/>
        </p:nvSpPr>
        <p:spPr>
          <a:xfrm>
            <a:off x="12458847" y="12365209"/>
            <a:ext cx="1687735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กด คลิ๊ก </a:t>
            </a:r>
            <a:endParaRPr lang="en-US" sz="377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15E0CAF-5E53-70B7-3FF3-8339EE1F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5DAF86-ED67-4F04-B320-912513F7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9"/>
            <a:ext cx="23039388" cy="12959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F539B0-8211-449B-9148-E1D461EDB1F6}"/>
              </a:ext>
            </a:extLst>
          </p:cNvPr>
          <p:cNvSpPr txBox="1"/>
          <p:nvPr/>
        </p:nvSpPr>
        <p:spPr>
          <a:xfrm>
            <a:off x="1535959" y="13247999"/>
            <a:ext cx="13540886" cy="381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63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Rotary Showcase </a:t>
            </a:r>
            <a:r>
              <a:rPr lang="th-TH" sz="8063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สามารถใช้ได้ </a:t>
            </a:r>
            <a:r>
              <a:rPr lang="en-US" sz="8063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 </a:t>
            </a:r>
            <a:r>
              <a:rPr lang="th-TH" sz="8063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กรณี คือ</a:t>
            </a:r>
          </a:p>
          <a:p>
            <a:pPr marL="1295956" indent="-1295956">
              <a:buAutoNum type="arabicPeriod"/>
            </a:pPr>
            <a:r>
              <a:rPr lang="th-TH" sz="8063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เพิ่มเติมโครงการที่ทำแล้ว </a:t>
            </a:r>
          </a:p>
          <a:p>
            <a:pPr marL="1295956" indent="-1295956">
              <a:buAutoNum type="arabicPeriod"/>
            </a:pPr>
            <a:r>
              <a:rPr lang="th-TH" sz="8063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กำลังมองหา </a:t>
            </a:r>
            <a:r>
              <a:rPr lang="en-US" sz="8063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partners</a:t>
            </a:r>
            <a:endParaRPr lang="th-TH" sz="8063" b="1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C75952-806A-4B7E-8D12-B641513D4465}"/>
              </a:ext>
            </a:extLst>
          </p:cNvPr>
          <p:cNvSpPr txBox="1"/>
          <p:nvPr/>
        </p:nvSpPr>
        <p:spPr>
          <a:xfrm>
            <a:off x="4883055" y="4763955"/>
            <a:ext cx="4210146" cy="85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</a:rPr>
              <a:t>โครงการที่ได้จัดทำ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1B44E4-3A87-4A94-B275-42C73D7E6440}"/>
              </a:ext>
            </a:extLst>
          </p:cNvPr>
          <p:cNvSpPr txBox="1"/>
          <p:nvPr/>
        </p:nvSpPr>
        <p:spPr>
          <a:xfrm>
            <a:off x="14212849" y="4763955"/>
            <a:ext cx="4507965" cy="85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</a:rPr>
              <a:t>กำลังมองหา </a:t>
            </a:r>
            <a:r>
              <a:rPr lang="en-US" sz="3527" b="1" dirty="0">
                <a:solidFill>
                  <a:srgbClr val="FF0000"/>
                </a:solidFill>
              </a:rPr>
              <a:t>Partners</a:t>
            </a:r>
            <a:endParaRPr lang="th-TH" sz="3527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D11B641-17BA-A2F7-74D3-6D59247E5F0E}"/>
              </a:ext>
            </a:extLst>
          </p:cNvPr>
          <p:cNvSpPr/>
          <p:nvPr/>
        </p:nvSpPr>
        <p:spPr>
          <a:xfrm>
            <a:off x="2588107" y="10439299"/>
            <a:ext cx="7940842" cy="156821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CBDE85-CB20-0BE1-8C4E-51B7B79CA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0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18"/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303" name="Google Shape;303;p18"/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8"/>
          <p:cNvSpPr txBox="1">
            <a:spLocks noGrp="1"/>
          </p:cNvSpPr>
          <p:nvPr>
            <p:ph type="title"/>
          </p:nvPr>
        </p:nvSpPr>
        <p:spPr>
          <a:xfrm>
            <a:off x="1867820" y="5630696"/>
            <a:ext cx="19303748" cy="6018545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Rotary</a:t>
            </a:r>
            <a:r>
              <a:rPr lang="en-US" sz="1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Showcase </a:t>
            </a:r>
            <a:r>
              <a:rPr lang="th-TH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คือ </a:t>
            </a:r>
            <a:r>
              <a:rPr lang="th-TH" sz="1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อะไร</a:t>
            </a:r>
            <a:r>
              <a:rPr lang="th-TH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br>
              <a:rPr lang="th-TH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มี</a:t>
            </a:r>
            <a:r>
              <a:rPr lang="en-US" sz="1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ความสำคัญ</a:t>
            </a:r>
            <a:r>
              <a:rPr lang="en-US" sz="1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อย่างไร ?</a:t>
            </a:r>
            <a:endParaRPr sz="1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7713618-9ABB-4E60-387F-FBDC828C6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7037552" y="14335717"/>
            <a:ext cx="5413374" cy="21732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9"/>
            <a:ext cx="23039388" cy="635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1 เกี่ยวกับโครงการ / </a:t>
            </a:r>
            <a:r>
              <a:rPr lang="en-US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Tell us about your project</a:t>
            </a:r>
            <a:endParaRPr lang="en-US" sz="3527" dirty="0">
              <a:solidFill>
                <a:srgbClr val="0014FF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AC6386CF-444B-46DF-9E2B-30CBDD5F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3847252"/>
            <a:ext cx="2743350" cy="127254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8B3BCF6-9B64-4314-8DE5-CA8B20C58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95" b="6093"/>
          <a:stretch/>
        </p:blipFill>
        <p:spPr>
          <a:xfrm>
            <a:off x="0" y="2348414"/>
            <a:ext cx="23039388" cy="1295965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BF6FF567-B324-4086-B8F3-7F11E26DB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1C1BF66C-8728-4342-9E1A-5A419ECA93A1}"/>
              </a:ext>
            </a:extLst>
          </p:cNvPr>
          <p:cNvSpPr txBox="1"/>
          <p:nvPr/>
        </p:nvSpPr>
        <p:spPr>
          <a:xfrm>
            <a:off x="9119096" y="6364451"/>
            <a:ext cx="5769444" cy="1255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ตรงข้อที่มีสัญลักษณ์ดอกจันทร์สีแดงกรุณาใส่ข้อมูลให้ครบ</a:t>
            </a:r>
            <a:endParaRPr lang="en-US" sz="377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="" xmlns:a16="http://schemas.microsoft.com/office/drawing/2014/main" id="{485CD6FD-0A46-4FDA-B486-4A84C4FA346D}"/>
              </a:ext>
            </a:extLst>
          </p:cNvPr>
          <p:cNvSpPr txBox="1"/>
          <p:nvPr/>
        </p:nvSpPr>
        <p:spPr>
          <a:xfrm>
            <a:off x="12543997" y="11506532"/>
            <a:ext cx="3399499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ไม่เกิน </a:t>
            </a:r>
            <a:r>
              <a:rPr lang="en-US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50 </a:t>
            </a:r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ตัวอักษร</a:t>
            </a:r>
            <a:endParaRPr lang="en-US" sz="377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="" xmlns:a16="http://schemas.microsoft.com/office/drawing/2014/main" id="{79D130E2-BD5E-46F2-9EE6-CDABF8101F64}"/>
              </a:ext>
            </a:extLst>
          </p:cNvPr>
          <p:cNvSpPr txBox="1"/>
          <p:nvPr/>
        </p:nvSpPr>
        <p:spPr>
          <a:xfrm>
            <a:off x="4189251" y="12262625"/>
            <a:ext cx="5593582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ภาพรวมของโครงการ</a:t>
            </a:r>
            <a:endParaRPr lang="en-US" sz="377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="" xmlns:a16="http://schemas.microsoft.com/office/drawing/2014/main" id="{B08CF291-B96B-4827-9D14-F87718F19948}"/>
              </a:ext>
            </a:extLst>
          </p:cNvPr>
          <p:cNvSpPr txBox="1"/>
          <p:nvPr/>
        </p:nvSpPr>
        <p:spPr>
          <a:xfrm>
            <a:off x="12707291" y="14363703"/>
            <a:ext cx="3399499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ไม่เกิน </a:t>
            </a:r>
            <a:r>
              <a:rPr lang="en-US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100 </a:t>
            </a:r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ตัวอักษร</a:t>
            </a:r>
            <a:endParaRPr lang="en-US" sz="377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8689812B-5E18-41CA-AAD7-BB6C07B257BE}"/>
              </a:ext>
            </a:extLst>
          </p:cNvPr>
          <p:cNvSpPr txBox="1"/>
          <p:nvPr/>
        </p:nvSpPr>
        <p:spPr>
          <a:xfrm>
            <a:off x="4912059" y="9623675"/>
            <a:ext cx="5593582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ชื่อโครงการที่จะทำ</a:t>
            </a:r>
            <a:endParaRPr lang="en-US" sz="377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="" xmlns:a16="http://schemas.microsoft.com/office/drawing/2014/main" id="{A72516F7-F9C9-429D-83F3-295A20B2E9FF}"/>
              </a:ext>
            </a:extLst>
          </p:cNvPr>
          <p:cNvSpPr/>
          <p:nvPr/>
        </p:nvSpPr>
        <p:spPr>
          <a:xfrm flipV="1">
            <a:off x="2391007" y="6567662"/>
            <a:ext cx="6550150" cy="655789"/>
          </a:xfrm>
          <a:prstGeom prst="rect">
            <a:avLst/>
          </a:prstGeom>
          <a:solidFill>
            <a:srgbClr val="FFC000">
              <a:alpha val="43922"/>
            </a:srgb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535" dirty="0">
              <a:highlight>
                <a:srgbClr val="FFFF00"/>
              </a:highlight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="" xmlns:a16="http://schemas.microsoft.com/office/drawing/2014/main" id="{C670718B-C1D9-4E57-8454-7B006EF2BE64}"/>
              </a:ext>
            </a:extLst>
          </p:cNvPr>
          <p:cNvSpPr txBox="1"/>
          <p:nvPr/>
        </p:nvSpPr>
        <p:spPr>
          <a:xfrm>
            <a:off x="7662973" y="8168252"/>
            <a:ext cx="11723969" cy="1255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บอกรายละเอียดเกี่ยวกับโครงการของท่าน</a:t>
            </a:r>
            <a:b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en-US" sz="3779" b="1" dirty="0">
              <a:solidFill>
                <a:srgbClr val="FF0000"/>
              </a:solidFill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="" xmlns:a16="http://schemas.microsoft.com/office/drawing/2014/main" id="{4EF0AC1D-B5C7-43AA-88FC-7365704BABE8}"/>
              </a:ext>
            </a:extLst>
          </p:cNvPr>
          <p:cNvSpPr/>
          <p:nvPr/>
        </p:nvSpPr>
        <p:spPr>
          <a:xfrm flipV="1">
            <a:off x="2436882" y="8264144"/>
            <a:ext cx="5271968" cy="655789"/>
          </a:xfrm>
          <a:prstGeom prst="rect">
            <a:avLst/>
          </a:prstGeom>
          <a:solidFill>
            <a:srgbClr val="FF0000">
              <a:alpha val="43922"/>
            </a:srgb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535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69062E-3C37-98A7-E814-24BE3EB01B5B}"/>
              </a:ext>
            </a:extLst>
          </p:cNvPr>
          <p:cNvSpPr txBox="1"/>
          <p:nvPr/>
        </p:nvSpPr>
        <p:spPr>
          <a:xfrm>
            <a:off x="8717353" y="13110687"/>
            <a:ext cx="8503197" cy="6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ลธิบายสั้นๆเกี่ยวกับรายละเอียดโครงการคร่าวๆ</a:t>
            </a:r>
            <a:endParaRPr lang="en-US" sz="377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44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833EE06-8C1C-4BE4-B14E-4ABFBD7B9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20155"/>
          <a:stretch/>
        </p:blipFill>
        <p:spPr>
          <a:xfrm>
            <a:off x="55365" y="2258685"/>
            <a:ext cx="22928658" cy="12906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9"/>
            <a:ext cx="23039388" cy="635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1 เกี่ยวกับโครงการ / </a:t>
            </a:r>
            <a:r>
              <a:rPr lang="en-US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Tell us about your project</a:t>
            </a:r>
            <a:endParaRPr lang="en-US" sz="3527" dirty="0">
              <a:solidFill>
                <a:srgbClr val="0014FF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="" xmlns:a16="http://schemas.microsoft.com/office/drawing/2014/main" id="{4DC3DBE6-7743-4532-8772-617473623809}"/>
              </a:ext>
            </a:extLst>
          </p:cNvPr>
          <p:cNvSpPr txBox="1"/>
          <p:nvPr/>
        </p:nvSpPr>
        <p:spPr>
          <a:xfrm>
            <a:off x="4335513" y="8302240"/>
            <a:ext cx="1046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สามารถแนบเอกสารที่เกี่ยวข้องกับโครงการเพิ่มได้ </a:t>
            </a:r>
            <a:endParaRPr lang="en-US" sz="36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4218BB3B-50BB-498D-903E-CE113BCD50EC}"/>
              </a:ext>
            </a:extLst>
          </p:cNvPr>
          <p:cNvSpPr txBox="1"/>
          <p:nvPr/>
        </p:nvSpPr>
        <p:spPr>
          <a:xfrm>
            <a:off x="8321490" y="10868969"/>
            <a:ext cx="2825742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ผู้ระดมทุน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="" xmlns:a16="http://schemas.microsoft.com/office/drawing/2014/main" id="{BA9D7EA1-2A23-4679-A8C4-1DFCEC3C239B}"/>
              </a:ext>
            </a:extLst>
          </p:cNvPr>
          <p:cNvSpPr txBox="1"/>
          <p:nvPr/>
        </p:nvSpPr>
        <p:spPr>
          <a:xfrm>
            <a:off x="7730813" y="11613390"/>
            <a:ext cx="2825742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โปลิโอ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B522D539-99D3-4301-A620-9F2F42E56C21}"/>
              </a:ext>
            </a:extLst>
          </p:cNvPr>
          <p:cNvSpPr txBox="1"/>
          <p:nvPr/>
        </p:nvSpPr>
        <p:spPr>
          <a:xfrm>
            <a:off x="8490730" y="12156722"/>
            <a:ext cx="2825742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สิ่งแวดล้อม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E8CA6568-67EC-4393-BCAE-05457961F92A}"/>
              </a:ext>
            </a:extLst>
          </p:cNvPr>
          <p:cNvSpPr txBox="1"/>
          <p:nvPr/>
        </p:nvSpPr>
        <p:spPr>
          <a:xfrm>
            <a:off x="9081275" y="12814384"/>
            <a:ext cx="2825742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ภัยพิบัติ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="" xmlns:a16="http://schemas.microsoft.com/office/drawing/2014/main" id="{4685E602-DCE7-499C-85B2-98AA10181672}"/>
              </a:ext>
            </a:extLst>
          </p:cNvPr>
          <p:cNvSpPr txBox="1"/>
          <p:nvPr/>
        </p:nvSpPr>
        <p:spPr>
          <a:xfrm>
            <a:off x="2082668" y="10968940"/>
            <a:ext cx="2825742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ชุมชน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="" xmlns:a16="http://schemas.microsoft.com/office/drawing/2014/main" id="{6D6FAB1E-1341-47D8-856B-2EF274A48C22}"/>
              </a:ext>
            </a:extLst>
          </p:cNvPr>
          <p:cNvSpPr txBox="1"/>
          <p:nvPr/>
        </p:nvSpPr>
        <p:spPr>
          <a:xfrm>
            <a:off x="336561" y="11636755"/>
            <a:ext cx="3492216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ระหว่างประเทศ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="" xmlns:a16="http://schemas.microsoft.com/office/drawing/2014/main" id="{4C59113E-1CFE-4B73-85F1-D2F8D9A7FBA3}"/>
              </a:ext>
            </a:extLst>
          </p:cNvPr>
          <p:cNvSpPr txBox="1"/>
          <p:nvPr/>
        </p:nvSpPr>
        <p:spPr>
          <a:xfrm>
            <a:off x="2169337" y="12256132"/>
            <a:ext cx="1746108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อาชีพ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="" xmlns:a16="http://schemas.microsoft.com/office/drawing/2014/main" id="{A89B7145-BCC1-4B48-B092-036B4B9931DE}"/>
              </a:ext>
            </a:extLst>
          </p:cNvPr>
          <p:cNvSpPr txBox="1"/>
          <p:nvPr/>
        </p:nvSpPr>
        <p:spPr>
          <a:xfrm>
            <a:off x="1365595" y="12879982"/>
            <a:ext cx="4036010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ชนรุ่นใหม่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="" xmlns:a16="http://schemas.microsoft.com/office/drawing/2014/main" id="{9C3A75FB-6FDF-45A7-B454-3368E8077EC2}"/>
              </a:ext>
            </a:extLst>
          </p:cNvPr>
          <p:cNvSpPr txBox="1"/>
          <p:nvPr/>
        </p:nvSpPr>
        <p:spPr>
          <a:xfrm>
            <a:off x="4607879" y="14429219"/>
            <a:ext cx="991616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เมื่อกดคลิ๊กเข้าไป จะมีให้เลือก </a:t>
            </a:r>
            <a:r>
              <a:rPr lang="en-US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7 </a:t>
            </a:r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 ดังนี้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="" xmlns:a16="http://schemas.microsoft.com/office/drawing/2014/main" id="{4FC54CF8-8A9A-4C06-A3C8-1DC5B241696F}"/>
              </a:ext>
            </a:extLst>
          </p:cNvPr>
          <p:cNvSpPr txBox="1"/>
          <p:nvPr/>
        </p:nvSpPr>
        <p:spPr>
          <a:xfrm>
            <a:off x="6441110" y="2255390"/>
            <a:ext cx="991616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รายละเอียดโครงการ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="" xmlns:a16="http://schemas.microsoft.com/office/drawing/2014/main" id="{7858B6D8-C53F-4F69-A4D1-5AB2DC9A2A9D}"/>
              </a:ext>
            </a:extLst>
          </p:cNvPr>
          <p:cNvSpPr txBox="1"/>
          <p:nvPr/>
        </p:nvSpPr>
        <p:spPr>
          <a:xfrm>
            <a:off x="12638710" y="6972426"/>
            <a:ext cx="5376560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ไม่เกิน </a:t>
            </a:r>
            <a:r>
              <a:rPr lang="en-US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1000 </a:t>
            </a:r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ตัวอักษร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281A797-3C04-DE81-F065-B4EF2BE7393D}"/>
              </a:ext>
            </a:extLst>
          </p:cNvPr>
          <p:cNvSpPr txBox="1"/>
          <p:nvPr/>
        </p:nvSpPr>
        <p:spPr>
          <a:xfrm>
            <a:off x="12816510" y="4541590"/>
            <a:ext cx="79795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วัตถุประสงค์  ทำงาน วางแผนยังไง ใครทำอะไร และเพื่ออะไรบ้าง และจำนวนคนผู้ที่ได้รับประโยชน์</a:t>
            </a:r>
            <a:endParaRPr lang="en-US" sz="44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E2E381-8F1F-4D72-18F1-AFBD3942C017}"/>
              </a:ext>
            </a:extLst>
          </p:cNvPr>
          <p:cNvSpPr txBox="1"/>
          <p:nvPr/>
        </p:nvSpPr>
        <p:spPr>
          <a:xfrm>
            <a:off x="6232809" y="9335624"/>
            <a:ext cx="582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ประเภท </a:t>
            </a:r>
            <a:r>
              <a:rPr lang="en-US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/ </a:t>
            </a:r>
            <a:r>
              <a:rPr lang="th-TH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ชนิดของโครงการ</a:t>
            </a:r>
            <a:endParaRPr lang="en-US" sz="48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="" xmlns:a16="http://schemas.microsoft.com/office/drawing/2014/main" id="{2D1E3944-0374-A41D-1BEA-39E0C02B2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182E8AF-F060-82BA-3E09-6D3F0216737B}"/>
              </a:ext>
            </a:extLst>
          </p:cNvPr>
          <p:cNvSpPr/>
          <p:nvPr/>
        </p:nvSpPr>
        <p:spPr>
          <a:xfrm>
            <a:off x="3766458" y="4419600"/>
            <a:ext cx="8806543" cy="273231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833EE06-8C1C-4BE4-B14E-4ABFBD7B9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71108" r="54201" b="22461"/>
          <a:stretch/>
        </p:blipFill>
        <p:spPr>
          <a:xfrm>
            <a:off x="1085420" y="3003776"/>
            <a:ext cx="21304714" cy="3096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9"/>
            <a:ext cx="23039388" cy="635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1 เกี่ยวกับโครงการ / </a:t>
            </a:r>
            <a:r>
              <a:rPr lang="en-US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Tell us about your project</a:t>
            </a:r>
            <a:endParaRPr lang="en-US" sz="3527" dirty="0">
              <a:solidFill>
                <a:srgbClr val="0014FF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4D132103-9F21-409C-9363-3DECD4E02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53331" r="57793" b="28536"/>
          <a:stretch/>
        </p:blipFill>
        <p:spPr>
          <a:xfrm>
            <a:off x="1894496" y="8840984"/>
            <a:ext cx="11861692" cy="6794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7">
            <a:extLst>
              <a:ext uri="{FF2B5EF4-FFF2-40B4-BE49-F238E27FC236}">
                <a16:creationId xmlns="" xmlns:a16="http://schemas.microsoft.com/office/drawing/2014/main" id="{9C3A75FB-6FDF-45A7-B454-3368E8077EC2}"/>
              </a:ext>
            </a:extLst>
          </p:cNvPr>
          <p:cNvSpPr txBox="1"/>
          <p:nvPr/>
        </p:nvSpPr>
        <p:spPr>
          <a:xfrm>
            <a:off x="1184640" y="6392071"/>
            <a:ext cx="991616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เมื่อกดคลิ๊กเข้าไป จะมีให้เลือก </a:t>
            </a:r>
            <a:r>
              <a:rPr lang="en-US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7 </a:t>
            </a:r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 ดังนี้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8" name="Arrow: Right 18">
            <a:extLst>
              <a:ext uri="{FF2B5EF4-FFF2-40B4-BE49-F238E27FC236}">
                <a16:creationId xmlns="" xmlns:a16="http://schemas.microsoft.com/office/drawing/2014/main" id="{3EEC8147-18E7-454F-892B-2915CC912424}"/>
              </a:ext>
            </a:extLst>
          </p:cNvPr>
          <p:cNvSpPr/>
          <p:nvPr/>
        </p:nvSpPr>
        <p:spPr>
          <a:xfrm rot="5400000">
            <a:off x="2491192" y="7558103"/>
            <a:ext cx="1008124" cy="998641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19" name="TextBox 19">
            <a:extLst>
              <a:ext uri="{FF2B5EF4-FFF2-40B4-BE49-F238E27FC236}">
                <a16:creationId xmlns="" xmlns:a16="http://schemas.microsoft.com/office/drawing/2014/main" id="{AE982A24-C398-4AA9-990E-132F2A1A7C25}"/>
              </a:ext>
            </a:extLst>
          </p:cNvPr>
          <p:cNvSpPr txBox="1"/>
          <p:nvPr/>
        </p:nvSpPr>
        <p:spPr>
          <a:xfrm>
            <a:off x="9783225" y="8874018"/>
            <a:ext cx="8795279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การศึกษาขั้นพื้นฐานและการเรียนรู้หนังสือ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="" xmlns:a16="http://schemas.microsoft.com/office/drawing/2014/main" id="{9DC2374C-DE3C-4434-99E4-A14A21435F2B}"/>
              </a:ext>
            </a:extLst>
          </p:cNvPr>
          <p:cNvSpPr txBox="1"/>
          <p:nvPr/>
        </p:nvSpPr>
        <p:spPr>
          <a:xfrm>
            <a:off x="11781246" y="9738181"/>
            <a:ext cx="639037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การพัฒนาเศรษฐกิจในชุมชน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="" xmlns:a16="http://schemas.microsoft.com/office/drawing/2014/main" id="{EDFF214A-F5D3-4FEF-ABFB-A2074A31F324}"/>
              </a:ext>
            </a:extLst>
          </p:cNvPr>
          <p:cNvSpPr txBox="1"/>
          <p:nvPr/>
        </p:nvSpPr>
        <p:spPr>
          <a:xfrm>
            <a:off x="11394396" y="10726769"/>
            <a:ext cx="639037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การป้องกันและรักษาโรค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="" xmlns:a16="http://schemas.microsoft.com/office/drawing/2014/main" id="{7115C7D1-269B-48B8-95AA-665E199EA6ED}"/>
              </a:ext>
            </a:extLst>
          </p:cNvPr>
          <p:cNvSpPr txBox="1"/>
          <p:nvPr/>
        </p:nvSpPr>
        <p:spPr>
          <a:xfrm>
            <a:off x="5638724" y="11719791"/>
            <a:ext cx="639037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สิ่งแวดล้อม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="" xmlns:a16="http://schemas.microsoft.com/office/drawing/2014/main" id="{338DAB8B-0F97-4343-BC1E-561DC86EBF77}"/>
              </a:ext>
            </a:extLst>
          </p:cNvPr>
          <p:cNvSpPr txBox="1"/>
          <p:nvPr/>
        </p:nvSpPr>
        <p:spPr>
          <a:xfrm>
            <a:off x="9023760" y="12564419"/>
            <a:ext cx="639037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สุขภาพ ของแม่และเด็ก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="" xmlns:a16="http://schemas.microsoft.com/office/drawing/2014/main" id="{966F9D74-6597-438D-BF31-5ACE841A93EE}"/>
              </a:ext>
            </a:extLst>
          </p:cNvPr>
          <p:cNvSpPr txBox="1"/>
          <p:nvPr/>
        </p:nvSpPr>
        <p:spPr>
          <a:xfrm>
            <a:off x="12345633" y="13622346"/>
            <a:ext cx="8799260" cy="71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31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การสร้างสันติภาพและป้องกันข้อขัดแย้ง</a:t>
            </a:r>
            <a:endParaRPr lang="en-US" sz="4031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="" xmlns:a16="http://schemas.microsoft.com/office/drawing/2014/main" id="{A2E88F32-1B73-4AB5-BAAB-B472B5080EF0}"/>
              </a:ext>
            </a:extLst>
          </p:cNvPr>
          <p:cNvSpPr txBox="1"/>
          <p:nvPr/>
        </p:nvSpPr>
        <p:spPr>
          <a:xfrm>
            <a:off x="10561002" y="14444063"/>
            <a:ext cx="6390371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น้ำ สุขาภิบาลและสุขอนามัย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="" xmlns:a16="http://schemas.microsoft.com/office/drawing/2014/main" id="{B06A9630-8C0C-03C1-FE39-C7D45604BC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9"/>
            <a:ext cx="23039388" cy="635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1 เกี่ยวกับโครงการ / </a:t>
            </a:r>
            <a:r>
              <a:rPr lang="en-US" sz="3527" b="1" dirty="0">
                <a:solidFill>
                  <a:srgbClr val="0014FF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Tell us about your project</a:t>
            </a:r>
            <a:endParaRPr lang="en-US" sz="3527" dirty="0">
              <a:solidFill>
                <a:srgbClr val="0014FF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D04C8EAE-258A-480B-A1D7-6CF4E1053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5814" r="26875"/>
          <a:stretch/>
        </p:blipFill>
        <p:spPr>
          <a:xfrm>
            <a:off x="3717235" y="1876513"/>
            <a:ext cx="15604919" cy="14783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8FFA5698-8966-41F5-B0B1-1D063E6E257B}"/>
              </a:ext>
            </a:extLst>
          </p:cNvPr>
          <p:cNvSpPr txBox="1"/>
          <p:nvPr/>
        </p:nvSpPr>
        <p:spPr>
          <a:xfrm>
            <a:off x="6911816" y="4846056"/>
            <a:ext cx="6752486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ระบุชื่อและสถานที่ทำโครงการ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7D28AD-BEF5-4440-AE54-3A7152C9C45C}"/>
              </a:ext>
            </a:extLst>
          </p:cNvPr>
          <p:cNvSpPr txBox="1"/>
          <p:nvPr/>
        </p:nvSpPr>
        <p:spPr>
          <a:xfrm>
            <a:off x="5375857" y="10921700"/>
            <a:ext cx="6752486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เมือง </a:t>
            </a:r>
            <a:r>
              <a:rPr lang="en-US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/</a:t>
            </a:r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อำเภอ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1BA8DC-2215-4DF3-A3F6-508ABC32823F}"/>
              </a:ext>
            </a:extLst>
          </p:cNvPr>
          <p:cNvSpPr txBox="1"/>
          <p:nvPr/>
        </p:nvSpPr>
        <p:spPr>
          <a:xfrm>
            <a:off x="7871791" y="12782785"/>
            <a:ext cx="6752486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จังหวัด </a:t>
            </a:r>
            <a:r>
              <a:rPr lang="en-US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/ </a:t>
            </a:r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ภาค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F7C272-A1EC-46FF-8183-575DD17DC350}"/>
              </a:ext>
            </a:extLst>
          </p:cNvPr>
          <p:cNvSpPr txBox="1"/>
          <p:nvPr/>
        </p:nvSpPr>
        <p:spPr>
          <a:xfrm>
            <a:off x="8255781" y="2239557"/>
            <a:ext cx="6752486" cy="86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03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ประเทศที่ทำโครงการ</a:t>
            </a:r>
            <a:endParaRPr lang="en-US" sz="503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CD49D098-5DA0-1491-A792-B19B88ADE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82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1FC6969D-E75F-408A-B4D9-EDFF47001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287" r="57500" b="65929"/>
          <a:stretch/>
        </p:blipFill>
        <p:spPr>
          <a:xfrm>
            <a:off x="2481164" y="3072117"/>
            <a:ext cx="18077060" cy="9791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9"/>
            <a:ext cx="23039388" cy="635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2 ระยะเวลา / </a:t>
            </a:r>
            <a:r>
              <a:rPr lang="en-US" sz="3527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timeline</a:t>
            </a:r>
            <a:endParaRPr lang="en-US" sz="3527" dirty="0">
              <a:solidFill>
                <a:schemeClr val="accent5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15FD2F-B187-424E-983D-15E2AEAD1F9C}"/>
              </a:ext>
            </a:extLst>
          </p:cNvPr>
          <p:cNvSpPr txBox="1"/>
          <p:nvPr/>
        </p:nvSpPr>
        <p:spPr>
          <a:xfrm>
            <a:off x="11982137" y="10751913"/>
            <a:ext cx="4676280" cy="85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527" dirty="0">
                <a:solidFill>
                  <a:srgbClr val="FF0000"/>
                </a:solidFill>
              </a:rPr>
              <a:t>โครงการเสร็จสมบูรณ์แล้ว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="" xmlns:a16="http://schemas.microsoft.com/office/drawing/2014/main" id="{9C60A872-183F-476C-BAAF-B02B507AF3F2}"/>
              </a:ext>
            </a:extLst>
          </p:cNvPr>
          <p:cNvSpPr txBox="1"/>
          <p:nvPr/>
        </p:nvSpPr>
        <p:spPr>
          <a:xfrm>
            <a:off x="8831766" y="7296006"/>
            <a:ext cx="7444166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ระยะเวลาเริ่มต้นของโครงการ</a:t>
            </a:r>
            <a:endParaRPr lang="en-US" sz="7055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BF11ABC-575C-7AAA-D692-C392C4716512}"/>
              </a:ext>
            </a:extLst>
          </p:cNvPr>
          <p:cNvSpPr txBox="1"/>
          <p:nvPr/>
        </p:nvSpPr>
        <p:spPr>
          <a:xfrm>
            <a:off x="7775142" y="3630900"/>
            <a:ext cx="12888353" cy="1330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ระยะเวลาเริ่มต้นและเสร็จสิ้นของโครงการ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(1</a:t>
            </a:r>
            <a:r>
              <a:rPr lang="th-TH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หัวข้อย่อย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sz="340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340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en-US" sz="2646" dirty="0"/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5522F93A-39B2-F4FF-20CA-27D5C98A8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8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9"/>
            <a:ext cx="23039388" cy="635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accent6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3 แหล่งเงินที่ใช้ทำโครงการ / </a:t>
            </a:r>
            <a:r>
              <a:rPr lang="en-US" sz="3527" b="1" dirty="0">
                <a:solidFill>
                  <a:schemeClr val="accent6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funding</a:t>
            </a:r>
            <a:endParaRPr lang="en-US" sz="3527" dirty="0">
              <a:solidFill>
                <a:schemeClr val="accent6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B8FC0ABF-5295-4DF0-9D76-4B421BAE5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33041" r="28750"/>
          <a:stretch/>
        </p:blipFill>
        <p:spPr>
          <a:xfrm>
            <a:off x="2053093" y="2081273"/>
            <a:ext cx="18933201" cy="13376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052BB57C-49A9-405C-BA0D-0D2F370EF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7061384" y="15457991"/>
            <a:ext cx="3657800" cy="169672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="" xmlns:a16="http://schemas.microsoft.com/office/drawing/2014/main" id="{1DD71541-4118-44B8-9C2A-13E564C9F5C0}"/>
              </a:ext>
            </a:extLst>
          </p:cNvPr>
          <p:cNvSpPr txBox="1"/>
          <p:nvPr/>
        </p:nvSpPr>
        <p:spPr>
          <a:xfrm>
            <a:off x="7679797" y="2707077"/>
            <a:ext cx="8289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แหล่งเงินทุนที่ใช้ทำโครงการ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="" xmlns:a16="http://schemas.microsoft.com/office/drawing/2014/main" id="{DA707683-8CBF-4218-875B-2F849352B976}"/>
              </a:ext>
            </a:extLst>
          </p:cNvPr>
          <p:cNvSpPr txBox="1"/>
          <p:nvPr/>
        </p:nvSpPr>
        <p:spPr>
          <a:xfrm>
            <a:off x="7679797" y="10219927"/>
            <a:ext cx="7113600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แหล่งเงินทุนเพิ่มเติม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="" xmlns:a16="http://schemas.microsoft.com/office/drawing/2014/main" id="{802C5B35-D4E2-485D-BEC0-9F8D97A8E022}"/>
              </a:ext>
            </a:extLst>
          </p:cNvPr>
          <p:cNvSpPr txBox="1"/>
          <p:nvPr/>
        </p:nvSpPr>
        <p:spPr>
          <a:xfrm>
            <a:off x="5944786" y="12086765"/>
            <a:ext cx="9795078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เงินทุนทั้งหมดที่ใช้ทำโครงการ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="" xmlns:a16="http://schemas.microsoft.com/office/drawing/2014/main" id="{6E97E607-32C6-4BA3-967C-0EB814E4EDF9}"/>
              </a:ext>
            </a:extLst>
          </p:cNvPr>
          <p:cNvSpPr txBox="1"/>
          <p:nvPr/>
        </p:nvSpPr>
        <p:spPr>
          <a:xfrm>
            <a:off x="6527828" y="13659098"/>
            <a:ext cx="8477822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เงินทุนที่ต้องการเพิ่ม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1DDE95C-30CC-8614-EF52-E05FC4252560}"/>
              </a:ext>
            </a:extLst>
          </p:cNvPr>
          <p:cNvSpPr txBox="1"/>
          <p:nvPr/>
        </p:nvSpPr>
        <p:spPr>
          <a:xfrm>
            <a:off x="7920502" y="4980252"/>
            <a:ext cx="12290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โครงการนี้เป็นโครงการที่ให้ทุน  </a:t>
            </a:r>
            <a:r>
              <a:rPr lang="en-US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global grant </a:t>
            </a:r>
            <a:r>
              <a:rPr lang="th-TH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</a:t>
            </a:r>
            <a:r>
              <a:rPr lang="en-US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district grant</a:t>
            </a:r>
          </a:p>
        </p:txBody>
      </p:sp>
    </p:spTree>
    <p:extLst>
      <p:ext uri="{BB962C8B-B14F-4D97-AF65-F5344CB8AC3E}">
        <p14:creationId xmlns:p14="http://schemas.microsoft.com/office/powerpoint/2010/main" val="176547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9"/>
            <a:ext cx="23039388" cy="635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accent6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3 แหล่งเงินที่ใช้ทำโครงการ / </a:t>
            </a:r>
            <a:r>
              <a:rPr lang="en-US" sz="3527" b="1" dirty="0">
                <a:solidFill>
                  <a:schemeClr val="accent6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funding</a:t>
            </a:r>
            <a:endParaRPr lang="en-US" sz="3527" dirty="0">
              <a:solidFill>
                <a:schemeClr val="accent6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252F4C43-58C3-449C-B747-2820CC435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12882" r="51015" b="8600"/>
          <a:stretch/>
        </p:blipFill>
        <p:spPr bwMode="auto">
          <a:xfrm>
            <a:off x="331460" y="2112145"/>
            <a:ext cx="11764220" cy="10559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6DC91C7C-3A32-4EB0-AC55-9D9D498EA172}"/>
              </a:ext>
            </a:extLst>
          </p:cNvPr>
          <p:cNvSpPr txBox="1"/>
          <p:nvPr/>
        </p:nvSpPr>
        <p:spPr>
          <a:xfrm>
            <a:off x="960997" y="8213891"/>
            <a:ext cx="2375971" cy="85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527" dirty="0">
                <a:solidFill>
                  <a:srgbClr val="FF0000"/>
                </a:solidFill>
              </a:rPr>
              <a:t>แหล่งเงินทุน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94FAB96B-A0BC-45ED-8161-6AFC8C640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39630" r="67331" b="39629"/>
          <a:stretch/>
        </p:blipFill>
        <p:spPr>
          <a:xfrm>
            <a:off x="18667177" y="2112146"/>
            <a:ext cx="4092228" cy="2835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5E53D4F9-78EE-4660-BCAA-B79D1D1A2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38148" r="23333" b="47037"/>
          <a:stretch/>
        </p:blipFill>
        <p:spPr>
          <a:xfrm>
            <a:off x="5951842" y="5172815"/>
            <a:ext cx="16807561" cy="2334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BE79E94E-FD88-44E1-A3EB-2C054897F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99" t="15926" r="25000" b="8518"/>
          <a:stretch/>
        </p:blipFill>
        <p:spPr>
          <a:xfrm>
            <a:off x="12474537" y="7774238"/>
            <a:ext cx="10284867" cy="874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ลูกศร: ขวา 11">
            <a:extLst>
              <a:ext uri="{FF2B5EF4-FFF2-40B4-BE49-F238E27FC236}">
                <a16:creationId xmlns="" xmlns:a16="http://schemas.microsoft.com/office/drawing/2014/main" id="{9C1A1677-9FAF-43E1-833B-1DD109500980}"/>
              </a:ext>
            </a:extLst>
          </p:cNvPr>
          <p:cNvSpPr/>
          <p:nvPr/>
        </p:nvSpPr>
        <p:spPr>
          <a:xfrm>
            <a:off x="15167597" y="4032093"/>
            <a:ext cx="3060333" cy="5278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527"/>
          </a:p>
        </p:txBody>
      </p:sp>
      <p:sp>
        <p:nvSpPr>
          <p:cNvPr id="15" name="TextBox 5">
            <a:extLst>
              <a:ext uri="{FF2B5EF4-FFF2-40B4-BE49-F238E27FC236}">
                <a16:creationId xmlns="" xmlns:a16="http://schemas.microsoft.com/office/drawing/2014/main" id="{BB8331DB-5548-4C26-BA2C-EDADC4174CDC}"/>
              </a:ext>
            </a:extLst>
          </p:cNvPr>
          <p:cNvSpPr txBox="1"/>
          <p:nvPr/>
        </p:nvSpPr>
        <p:spPr>
          <a:xfrm>
            <a:off x="13710493" y="2576906"/>
            <a:ext cx="2375971" cy="85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527" dirty="0">
                <a:solidFill>
                  <a:srgbClr val="FF0000"/>
                </a:solidFill>
              </a:rPr>
              <a:t>แหล่งเงินทุน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C4A74B84-F2AE-0622-2164-69E17BADFE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331460" y="15803426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27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336156"/>
            <a:ext cx="23039388" cy="164327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5039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4 ความต้องการของชุมชน ผลกระทบของโครงการและความยั่งยืน / </a:t>
            </a:r>
            <a:r>
              <a:rPr lang="en-US" sz="5039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Community needs, project impact, and sustainability</a:t>
            </a:r>
            <a:endParaRPr lang="en-US" sz="5039" dirty="0">
              <a:solidFill>
                <a:schemeClr val="accent4">
                  <a:lumMod val="20000"/>
                  <a:lumOff val="8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FF84EF7-55BA-22D6-6548-182759BDC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DE2CD8-E991-4A0F-FC10-6272E466EEDF}"/>
              </a:ext>
            </a:extLst>
          </p:cNvPr>
          <p:cNvGrpSpPr/>
          <p:nvPr/>
        </p:nvGrpSpPr>
        <p:grpSpPr>
          <a:xfrm>
            <a:off x="318630" y="2457058"/>
            <a:ext cx="22402128" cy="12817947"/>
            <a:chOff x="318630" y="2506634"/>
            <a:chExt cx="22402128" cy="12817947"/>
          </a:xfrm>
        </p:grpSpPr>
        <p:pic>
          <p:nvPicPr>
            <p:cNvPr id="4" name="Picture 4">
              <a:extLst>
                <a:ext uri="{FF2B5EF4-FFF2-40B4-BE49-F238E27FC236}">
                  <a16:creationId xmlns="" xmlns:a16="http://schemas.microsoft.com/office/drawing/2014/main" id="{160D4AD5-DE8E-416E-AC68-21ED7F3D5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5" t="12215" r="14375" b="35682"/>
            <a:stretch/>
          </p:blipFill>
          <p:spPr>
            <a:xfrm>
              <a:off x="318630" y="2506634"/>
              <a:ext cx="22402128" cy="128179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A60F6B8-3C87-3DDB-AB9F-8FD5DB477703}"/>
                </a:ext>
              </a:extLst>
            </p:cNvPr>
            <p:cNvSpPr/>
            <p:nvPr/>
          </p:nvSpPr>
          <p:spPr>
            <a:xfrm>
              <a:off x="1248519" y="9298692"/>
              <a:ext cx="11883281" cy="352294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33069905-2420-497F-A8D8-F1FFDA579690}"/>
              </a:ext>
            </a:extLst>
          </p:cNvPr>
          <p:cNvSpPr txBox="1"/>
          <p:nvPr/>
        </p:nvSpPr>
        <p:spPr>
          <a:xfrm>
            <a:off x="864992" y="3391634"/>
            <a:ext cx="18526495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ความต้องการของชุมชน ผลกระทบของโครงการและความยั่งยืน</a:t>
            </a:r>
            <a:r>
              <a:rPr lang="en-US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(3 </a:t>
            </a:r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endParaRPr lang="en-US" sz="3527" b="1" dirty="0">
              <a:solidFill>
                <a:srgbClr val="FF0000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492E640D-825D-4BA2-80DB-9689AEBCCDE3}"/>
              </a:ext>
            </a:extLst>
          </p:cNvPr>
          <p:cNvSpPr txBox="1"/>
          <p:nvPr/>
        </p:nvSpPr>
        <p:spPr>
          <a:xfrm>
            <a:off x="5415554" y="8136374"/>
            <a:ext cx="8416043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เครื่องมือประเมินชุมชน</a:t>
            </a:r>
            <a:endParaRPr lang="en-US" sz="3527" b="1" dirty="0">
              <a:solidFill>
                <a:srgbClr val="FF0000"/>
              </a:solidFill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="" xmlns:a16="http://schemas.microsoft.com/office/drawing/2014/main" id="{8ED820AF-4903-466A-95A4-09508B1CCF68}"/>
              </a:ext>
            </a:extLst>
          </p:cNvPr>
          <p:cNvSpPr txBox="1"/>
          <p:nvPr/>
        </p:nvSpPr>
        <p:spPr>
          <a:xfrm>
            <a:off x="10055062" y="13382127"/>
            <a:ext cx="4299015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ไม่เกิน </a:t>
            </a:r>
            <a:r>
              <a:rPr lang="en-US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1000 </a:t>
            </a:r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ตัวอักษร</a:t>
            </a:r>
            <a:endParaRPr lang="en-US" sz="8063" b="1" dirty="0">
              <a:solidFill>
                <a:srgbClr val="FF0000"/>
              </a:solidFill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="" xmlns:a16="http://schemas.microsoft.com/office/drawing/2014/main" id="{1CDB691B-642F-4A5A-A376-4C253BD37F07}"/>
              </a:ext>
            </a:extLst>
          </p:cNvPr>
          <p:cNvSpPr txBox="1"/>
          <p:nvPr/>
        </p:nvSpPr>
        <p:spPr>
          <a:xfrm>
            <a:off x="1869555" y="14639895"/>
            <a:ext cx="13805496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สามารถแนบเอกสารที่เกี่ยวข้องกับโครงการเพิ่มได้ 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="" xmlns:a16="http://schemas.microsoft.com/office/drawing/2014/main" id="{C27E2680-00E6-43FF-95DE-5C4C0DACD6F6}"/>
              </a:ext>
            </a:extLst>
          </p:cNvPr>
          <p:cNvSpPr txBox="1"/>
          <p:nvPr/>
        </p:nvSpPr>
        <p:spPr>
          <a:xfrm>
            <a:off x="6441555" y="6392474"/>
            <a:ext cx="11327699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การสำรวจความต้องการของชุมชน</a:t>
            </a:r>
            <a:endParaRPr lang="en-US" sz="8063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6B13646-8450-9F7F-11BE-FC3B61B53589}"/>
              </a:ext>
            </a:extLst>
          </p:cNvPr>
          <p:cNvSpPr txBox="1"/>
          <p:nvPr/>
        </p:nvSpPr>
        <p:spPr>
          <a:xfrm>
            <a:off x="13327314" y="10025655"/>
            <a:ext cx="9393444" cy="2223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</a:rPr>
              <a:t>ระบุวิธีการที่ใช้สำรวจชุมชนว่าต้องการอะไร เช่น การทำประชามติ การคุยกับผู้นำท้องถิ่น สัมภาษณ์ ลงไปสถานที่จริง สอบถามความต้องการ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57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336156"/>
            <a:ext cx="23039388" cy="164327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5039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4 ความต้องการของชุมชน ผลกระทบของโครงการและความยั่งยืน / </a:t>
            </a:r>
            <a:r>
              <a:rPr lang="en-US" sz="5039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Community needs, project impact, and sustainability</a:t>
            </a:r>
            <a:endParaRPr lang="en-US" sz="5039" dirty="0">
              <a:solidFill>
                <a:schemeClr val="accent4">
                  <a:lumMod val="20000"/>
                  <a:lumOff val="8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C15A9D4A-51C3-B9A5-8EB3-EC437A76B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3EE8130-204A-1DEA-7F61-88D4D675AC5F}"/>
              </a:ext>
            </a:extLst>
          </p:cNvPr>
          <p:cNvGrpSpPr/>
          <p:nvPr/>
        </p:nvGrpSpPr>
        <p:grpSpPr>
          <a:xfrm>
            <a:off x="921362" y="5488339"/>
            <a:ext cx="20746351" cy="9215755"/>
            <a:chOff x="1146519" y="5512402"/>
            <a:chExt cx="20746351" cy="9215755"/>
          </a:xfrm>
        </p:grpSpPr>
        <p:pic>
          <p:nvPicPr>
            <p:cNvPr id="4" name="Picture 4">
              <a:extLst>
                <a:ext uri="{FF2B5EF4-FFF2-40B4-BE49-F238E27FC236}">
                  <a16:creationId xmlns="" xmlns:a16="http://schemas.microsoft.com/office/drawing/2014/main" id="{160D4AD5-DE8E-416E-AC68-21ED7F3D5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6" t="63143" r="39374" b="3474"/>
            <a:stretch/>
          </p:blipFill>
          <p:spPr>
            <a:xfrm>
              <a:off x="1146519" y="5512402"/>
              <a:ext cx="20746351" cy="92157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A27D1C8-733D-47FA-A7C3-5023F6AEEB9A}"/>
                </a:ext>
              </a:extLst>
            </p:cNvPr>
            <p:cNvSpPr/>
            <p:nvPr/>
          </p:nvSpPr>
          <p:spPr>
            <a:xfrm>
              <a:off x="2471058" y="7950200"/>
              <a:ext cx="16832942" cy="41402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="" xmlns:a16="http://schemas.microsoft.com/office/drawing/2014/main" id="{AB5625F4-DF26-423A-ABE7-570C58EA56B9}"/>
              </a:ext>
            </a:extLst>
          </p:cNvPr>
          <p:cNvSpPr txBox="1"/>
          <p:nvPr/>
        </p:nvSpPr>
        <p:spPr>
          <a:xfrm>
            <a:off x="2243351" y="5512402"/>
            <a:ext cx="21695423" cy="85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</a:rPr>
              <a:t>โครงการจะมีประโยชน์อย่างไรต่อชุมชนภายหลังโครงการสิ้นสุด</a:t>
            </a:r>
            <a:endParaRPr lang="en-US" sz="3527" b="1" dirty="0">
              <a:solidFill>
                <a:srgbClr val="FF0000"/>
              </a:solidFill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="" xmlns:a16="http://schemas.microsoft.com/office/drawing/2014/main" id="{891B0A63-F838-42C6-91AC-706A9486E44A}"/>
              </a:ext>
            </a:extLst>
          </p:cNvPr>
          <p:cNvSpPr txBox="1"/>
          <p:nvPr/>
        </p:nvSpPr>
        <p:spPr>
          <a:xfrm>
            <a:off x="4094078" y="14093047"/>
            <a:ext cx="13696268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สามารถแนบเอกสารที่เกี่ยวข้องกับโครงการเพิ่มได้ 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0779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336156"/>
            <a:ext cx="23039388" cy="164327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5039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4 ความต้องการของชุมชน ผลกระทบของโครงการและความยั่งยืน / </a:t>
            </a:r>
            <a:r>
              <a:rPr lang="en-US" sz="5039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Community needs, project impact, and sustainability</a:t>
            </a:r>
            <a:endParaRPr lang="en-US" sz="5039" dirty="0">
              <a:solidFill>
                <a:schemeClr val="accent4">
                  <a:lumMod val="20000"/>
                  <a:lumOff val="8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1AAF5A1E-346B-4C9B-82A3-1AC272E01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5506" y="11716134"/>
            <a:ext cx="12401248" cy="56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30394" tIns="115197" rIns="230394" bIns="115197" numCol="1" anchor="ctr" anchorCtr="0" compatLnSpc="1">
            <a:prstTxWarp prst="textNoShape">
              <a:avLst/>
            </a:prstTxWarp>
            <a:spAutoFit/>
          </a:bodyPr>
          <a:lstStyle/>
          <a:p>
            <a:pPr defTabSz="230392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sz="5039" b="1" dirty="0">
                <a:solidFill>
                  <a:srgbClr val="7030A0"/>
                </a:solidFill>
                <a:cs typeface="+mj-cs"/>
              </a:rPr>
              <a:t>แนวทางความยั่งยืนของโรตารีและมีผลกระทบต่อชุมชนด้านบวก ดังนี้</a:t>
            </a:r>
          </a:p>
          <a:p>
            <a:pPr defTabSz="230392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altLang="th-TH" sz="5039" b="1" dirty="0">
                <a:solidFill>
                  <a:srgbClr val="7030A0"/>
                </a:solidFill>
                <a:latin typeface="Prompt" panose="00000500000000000000" pitchFamily="2" charset="-34"/>
                <a:cs typeface="+mj-cs"/>
              </a:rPr>
              <a:t>1. สำรวจความต้องการของชุมชน</a:t>
            </a:r>
          </a:p>
          <a:p>
            <a:pPr defTabSz="230392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altLang="th-TH" sz="5039" b="1" dirty="0">
                <a:solidFill>
                  <a:srgbClr val="7030A0"/>
                </a:solidFill>
                <a:latin typeface="Prompt" panose="00000500000000000000" pitchFamily="2" charset="-34"/>
                <a:cs typeface="+mj-cs"/>
              </a:rPr>
              <a:t>2. แสดงให้เห็นถึงการสนับสนุนการเป็นเจ้าของของผู้รับประโยชน์</a:t>
            </a:r>
          </a:p>
          <a:p>
            <a:pPr defTabSz="230392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altLang="th-TH" sz="5039" b="1" dirty="0">
                <a:solidFill>
                  <a:srgbClr val="7030A0"/>
                </a:solidFill>
                <a:latin typeface="Prompt" panose="00000500000000000000" pitchFamily="2" charset="-34"/>
                <a:cs typeface="+mj-cs"/>
              </a:rPr>
              <a:t>3. มีการอบรมเพื่อเสริมสร้างความเข้มแข็งให้กับผู้รับประโยชน์</a:t>
            </a:r>
          </a:p>
          <a:p>
            <a:pPr defTabSz="230392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altLang="th-TH" sz="5039" b="1" dirty="0">
                <a:solidFill>
                  <a:srgbClr val="7030A0"/>
                </a:solidFill>
                <a:latin typeface="Prompt" panose="00000500000000000000" pitchFamily="2" charset="-34"/>
                <a:cs typeface="+mj-cs"/>
              </a:rPr>
              <a:t>4. ซื้อเครื่องมือและอุปกรณ์ต่างๆ ในท้องถิ่น</a:t>
            </a:r>
          </a:p>
          <a:p>
            <a:pPr defTabSz="230392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altLang="th-TH" sz="5039" b="1" dirty="0">
                <a:solidFill>
                  <a:srgbClr val="7030A0"/>
                </a:solidFill>
                <a:latin typeface="Prompt" panose="00000500000000000000" pitchFamily="2" charset="-34"/>
                <a:cs typeface="+mj-cs"/>
              </a:rPr>
              <a:t>5. มีแหล่งทุนในการซ่อมบำรุงหรือดูแลเมื่อโครงการเสร็จสิ้น</a:t>
            </a:r>
          </a:p>
          <a:p>
            <a:pPr defTabSz="2303922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th-TH" altLang="th-TH" sz="5039" b="1" dirty="0">
                <a:solidFill>
                  <a:srgbClr val="7030A0"/>
                </a:solidFill>
                <a:latin typeface="Prompt" panose="00000500000000000000" pitchFamily="2" charset="-34"/>
                <a:cs typeface="+mj-cs"/>
              </a:rPr>
              <a:t>6. มีการประเมินผลสำเร็จ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B0B084-673B-4A60-04EB-5BE68EE69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DA7438F-51FF-3AE9-6C32-E6649DDF140D}"/>
              </a:ext>
            </a:extLst>
          </p:cNvPr>
          <p:cNvGrpSpPr/>
          <p:nvPr/>
        </p:nvGrpSpPr>
        <p:grpSpPr>
          <a:xfrm>
            <a:off x="1101631" y="2304139"/>
            <a:ext cx="19967469" cy="9411995"/>
            <a:chOff x="1535960" y="2304139"/>
            <a:chExt cx="19967469" cy="941199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445BDDF-827D-48EC-B4EA-8B59D45C7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4" t="8373" r="40626" b="56115"/>
            <a:stretch/>
          </p:blipFill>
          <p:spPr>
            <a:xfrm>
              <a:off x="1535960" y="2304139"/>
              <a:ext cx="19967469" cy="94119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DCD59F1-1F6B-0148-AC29-EAF939173BE3}"/>
                </a:ext>
              </a:extLst>
            </p:cNvPr>
            <p:cNvSpPr/>
            <p:nvPr/>
          </p:nvSpPr>
          <p:spPr>
            <a:xfrm>
              <a:off x="2713151" y="5106008"/>
              <a:ext cx="16768649" cy="388559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EFF3AA6-247C-45D4-965E-35F5D4323BA1}"/>
              </a:ext>
            </a:extLst>
          </p:cNvPr>
          <p:cNvSpPr txBox="1"/>
          <p:nvPr/>
        </p:nvSpPr>
        <p:spPr>
          <a:xfrm>
            <a:off x="3903803" y="2304139"/>
            <a:ext cx="16238397" cy="1126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rgbClr val="FF0000"/>
                </a:solidFill>
              </a:rPr>
              <a:t>หลังจากโครงการเสร็จ โครงการจะเดินหน้าไปอย่างไร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446144-5C76-42DC-A8F3-561FA3E99872}"/>
              </a:ext>
            </a:extLst>
          </p:cNvPr>
          <p:cNvSpPr txBox="1"/>
          <p:nvPr/>
        </p:nvSpPr>
        <p:spPr>
          <a:xfrm>
            <a:off x="7839660" y="4096667"/>
            <a:ext cx="7882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ความยั่งยืน </a:t>
            </a:r>
            <a:r>
              <a:rPr lang="en-US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6 </a:t>
            </a:r>
            <a:r>
              <a:rPr lang="th-TH" sz="48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ขั้นตอนตามแนวทางโรตารี</a:t>
            </a:r>
            <a:endParaRPr lang="en-US" sz="48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2357CBA-C62C-4018-A699-29BDBBA84CCD}"/>
              </a:ext>
            </a:extLst>
          </p:cNvPr>
          <p:cNvSpPr txBox="1"/>
          <p:nvPr/>
        </p:nvSpPr>
        <p:spPr>
          <a:xfrm>
            <a:off x="7103813" y="9274949"/>
            <a:ext cx="12135254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สามารถแนบเอกสารที่เกี่ยวข้องกับโครงการเพิ่มได้ 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811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2;p19">
            <a:extLst>
              <a:ext uri="{FF2B5EF4-FFF2-40B4-BE49-F238E27FC236}">
                <a16:creationId xmlns="" xmlns:a16="http://schemas.microsoft.com/office/drawing/2014/main" id="{3A6CE75F-BA44-DFF6-9FD1-674D460DA8F8}"/>
              </a:ext>
            </a:extLst>
          </p:cNvPr>
          <p:cNvSpPr txBox="1">
            <a:spLocks/>
          </p:cNvSpPr>
          <p:nvPr/>
        </p:nvSpPr>
        <p:spPr>
          <a:xfrm>
            <a:off x="0" y="1675046"/>
            <a:ext cx="15135614" cy="2966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902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sz="16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Rotary </a:t>
            </a:r>
            <a:r>
              <a:rPr lang="en-US" sz="16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Showcase</a:t>
            </a:r>
            <a:endParaRPr lang="th-TH" sz="16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Google Shape;322;p19">
            <a:extLst>
              <a:ext uri="{FF2B5EF4-FFF2-40B4-BE49-F238E27FC236}">
                <a16:creationId xmlns="" xmlns:a16="http://schemas.microsoft.com/office/drawing/2014/main" id="{C2AED96C-44D2-0702-3845-BFBEFA08C4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626" y="4302664"/>
            <a:ext cx="22119300" cy="11432870"/>
          </a:xfrm>
          <a:prstGeom prst="rect">
            <a:avLst/>
          </a:prstGeom>
          <a:ln>
            <a:noFill/>
          </a:ln>
        </p:spPr>
        <p:txBody>
          <a:bodyPr spcFirstLastPara="1" wrap="square" lIns="255950" tIns="255950" rIns="255950" bIns="2559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เป็นเสมือนช่องข่าวใน </a:t>
            </a:r>
            <a:r>
              <a:rPr lang="en-US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My rotary </a:t>
            </a: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ที่สามารถสร้างขึ้น เพื่อให้ผู้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ที่ได้เห็น</a:t>
            </a: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เกิดแรงบันดาลใจ ในการอยากทำตาม</a:t>
            </a:r>
            <a:b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นอกจากนั้น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Showcase</a:t>
            </a: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ยังใช้เป็นช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่อ</a:t>
            </a: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งทางในการหาพาร์ทเนอร์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ร่วม</a:t>
            </a:r>
            <a:r>
              <a:rPr lang="th-TH" sz="1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ทำโครงการ</a:t>
            </a:r>
            <a:endParaRPr sz="12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6" name="Google Shape;302;p18">
            <a:extLst>
              <a:ext uri="{FF2B5EF4-FFF2-40B4-BE49-F238E27FC236}">
                <a16:creationId xmlns="" xmlns:a16="http://schemas.microsoft.com/office/drawing/2014/main" id="{55124121-4834-0CD0-85BB-75EE8C41D310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7" name="Google Shape;303;p18">
              <a:extLst>
                <a:ext uri="{FF2B5EF4-FFF2-40B4-BE49-F238E27FC236}">
                  <a16:creationId xmlns="" xmlns:a16="http://schemas.microsoft.com/office/drawing/2014/main" id="{BF33C189-04AB-AC68-F41A-8F0542F55FBD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4;p18">
              <a:extLst>
                <a:ext uri="{FF2B5EF4-FFF2-40B4-BE49-F238E27FC236}">
                  <a16:creationId xmlns="" xmlns:a16="http://schemas.microsoft.com/office/drawing/2014/main" id="{94E69718-5C6B-78CA-EF65-04F8D57E9AF5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5;p18">
              <a:extLst>
                <a:ext uri="{FF2B5EF4-FFF2-40B4-BE49-F238E27FC236}">
                  <a16:creationId xmlns="" xmlns:a16="http://schemas.microsoft.com/office/drawing/2014/main" id="{5620297D-D88C-F6B8-ABA8-BE0A6BC52319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6;p18">
              <a:extLst>
                <a:ext uri="{FF2B5EF4-FFF2-40B4-BE49-F238E27FC236}">
                  <a16:creationId xmlns="" xmlns:a16="http://schemas.microsoft.com/office/drawing/2014/main" id="{9C5CDF4D-7635-D9ED-F2E8-222136172362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;p18">
              <a:extLst>
                <a:ext uri="{FF2B5EF4-FFF2-40B4-BE49-F238E27FC236}">
                  <a16:creationId xmlns="" xmlns:a16="http://schemas.microsoft.com/office/drawing/2014/main" id="{3DDAA8AA-1D7A-886B-7874-BC99D76952EC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8;p18">
              <a:extLst>
                <a:ext uri="{FF2B5EF4-FFF2-40B4-BE49-F238E27FC236}">
                  <a16:creationId xmlns="" xmlns:a16="http://schemas.microsoft.com/office/drawing/2014/main" id="{8E69AB26-13D2-260C-F180-92F42203EF92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9;p18">
              <a:extLst>
                <a:ext uri="{FF2B5EF4-FFF2-40B4-BE49-F238E27FC236}">
                  <a16:creationId xmlns="" xmlns:a16="http://schemas.microsoft.com/office/drawing/2014/main" id="{63CAC480-31DD-F206-EBE0-C2B05944C3F5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0;p18">
              <a:extLst>
                <a:ext uri="{FF2B5EF4-FFF2-40B4-BE49-F238E27FC236}">
                  <a16:creationId xmlns="" xmlns:a16="http://schemas.microsoft.com/office/drawing/2014/main" id="{28F0F7D9-1134-98CF-AB70-5B543326F3C6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;p18">
              <a:extLst>
                <a:ext uri="{FF2B5EF4-FFF2-40B4-BE49-F238E27FC236}">
                  <a16:creationId xmlns="" xmlns:a16="http://schemas.microsoft.com/office/drawing/2014/main" id="{84D8D580-EE65-E61A-1FF2-8AA8807564E2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24A00B0-5A84-D02B-1104-302D38DFE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037552" y="14335717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96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6"/>
            <a:ext cx="23039388" cy="635110"/>
          </a:xfrm>
          <a:prstGeom prst="rect">
            <a:avLst/>
          </a:prstGeom>
          <a:solidFill>
            <a:srgbClr val="00206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5 ผู้ร่วมโครงการ / </a:t>
            </a:r>
            <a:r>
              <a:rPr lang="en-US" sz="3527" b="1" dirty="0">
                <a:solidFill>
                  <a:schemeClr val="tx2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partners and contacts</a:t>
            </a:r>
            <a:endParaRPr lang="en-US" sz="3527" dirty="0">
              <a:solidFill>
                <a:schemeClr val="tx2">
                  <a:lumMod val="20000"/>
                  <a:lumOff val="8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67D1CE4-92DD-449A-A00B-0D431F7CA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44006" r="45625"/>
          <a:stretch/>
        </p:blipFill>
        <p:spPr>
          <a:xfrm>
            <a:off x="1535959" y="2002431"/>
            <a:ext cx="16895551" cy="13275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val 6">
            <a:extLst>
              <a:ext uri="{FF2B5EF4-FFF2-40B4-BE49-F238E27FC236}">
                <a16:creationId xmlns="" xmlns:a16="http://schemas.microsoft.com/office/drawing/2014/main" id="{F218BC2B-8154-4CED-A821-3F79DE73C4CB}"/>
              </a:ext>
            </a:extLst>
          </p:cNvPr>
          <p:cNvSpPr/>
          <p:nvPr/>
        </p:nvSpPr>
        <p:spPr>
          <a:xfrm>
            <a:off x="3502974" y="13462169"/>
            <a:ext cx="3938130" cy="9376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27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F1B0BA3F-3363-4253-A3FB-40D7CD0543D9}"/>
              </a:ext>
            </a:extLst>
          </p:cNvPr>
          <p:cNvSpPr txBox="1"/>
          <p:nvPr/>
        </p:nvSpPr>
        <p:spPr>
          <a:xfrm>
            <a:off x="3679155" y="3522515"/>
            <a:ext cx="19368962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พาร์ทเนอร์ที่ร่วมทำโครงการและบุคคลที่สามารถติดต่อได้</a:t>
            </a:r>
            <a:r>
              <a:rPr lang="en-US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(2 </a:t>
            </a:r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endParaRPr lang="en-US" sz="8063" b="1" dirty="0">
              <a:solidFill>
                <a:srgbClr val="FF0000"/>
              </a:solidFill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="" xmlns:a16="http://schemas.microsoft.com/office/drawing/2014/main" id="{51C0307D-D2F2-4B2E-9036-DE02614BD02A}"/>
              </a:ext>
            </a:extLst>
          </p:cNvPr>
          <p:cNvSpPr txBox="1"/>
          <p:nvPr/>
        </p:nvSpPr>
        <p:spPr>
          <a:xfrm>
            <a:off x="8453440" y="5042597"/>
            <a:ext cx="9383728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พาร์ทเนอร์ผู้ร่วมโครงการ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="" xmlns:a16="http://schemas.microsoft.com/office/drawing/2014/main" id="{C94659DC-E991-4FE7-A069-BDC93DD44CED}"/>
              </a:ext>
            </a:extLst>
          </p:cNvPr>
          <p:cNvSpPr txBox="1"/>
          <p:nvPr/>
        </p:nvSpPr>
        <p:spPr>
          <a:xfrm>
            <a:off x="7432376" y="11074126"/>
            <a:ext cx="8765013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ชื่อพาร์ทเนอร์ผู้ร่วมโครงการ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Oval 13">
            <a:extLst>
              <a:ext uri="{FF2B5EF4-FFF2-40B4-BE49-F238E27FC236}">
                <a16:creationId xmlns="" xmlns:a16="http://schemas.microsoft.com/office/drawing/2014/main" id="{22D292F3-8322-4C1B-8B9C-320AEBA1E8BC}"/>
              </a:ext>
            </a:extLst>
          </p:cNvPr>
          <p:cNvSpPr/>
          <p:nvPr/>
        </p:nvSpPr>
        <p:spPr>
          <a:xfrm>
            <a:off x="3263914" y="9542300"/>
            <a:ext cx="3928538" cy="87864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27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="" xmlns:a16="http://schemas.microsoft.com/office/drawing/2014/main" id="{181F8DCD-A5F5-317E-4796-43769911C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71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6"/>
            <a:ext cx="23039388" cy="635110"/>
          </a:xfrm>
          <a:prstGeom prst="rect">
            <a:avLst/>
          </a:prstGeom>
          <a:solidFill>
            <a:srgbClr val="00206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5 ผู้ร่วมโครงการ / </a:t>
            </a:r>
            <a:r>
              <a:rPr lang="en-US" sz="3527" b="1" dirty="0">
                <a:solidFill>
                  <a:schemeClr val="tx2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partners and contacts</a:t>
            </a:r>
            <a:endParaRPr lang="en-US" sz="3527" dirty="0">
              <a:solidFill>
                <a:schemeClr val="tx2">
                  <a:lumMod val="20000"/>
                  <a:lumOff val="8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34B1821E-05A4-48F1-AED6-19B6348DB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4074" r="23333"/>
          <a:stretch/>
        </p:blipFill>
        <p:spPr bwMode="auto">
          <a:xfrm>
            <a:off x="11327701" y="4032093"/>
            <a:ext cx="11386262" cy="11519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689AA512-4095-42BA-AAC5-AA4D80F3E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9" t="15926" r="25000" b="42593"/>
          <a:stretch/>
        </p:blipFill>
        <p:spPr>
          <a:xfrm>
            <a:off x="325427" y="2688127"/>
            <a:ext cx="10559719" cy="4927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26FF120-4FDA-445F-ADAA-5658F64158E4}"/>
              </a:ext>
            </a:extLst>
          </p:cNvPr>
          <p:cNvSpPr txBox="1"/>
          <p:nvPr/>
        </p:nvSpPr>
        <p:spPr>
          <a:xfrm>
            <a:off x="659325" y="3080259"/>
            <a:ext cx="8748424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ประเภทของกลุ่มสมาชิกโรตารี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853BE9-CC26-4E18-A606-0EEACFAA14C8}"/>
              </a:ext>
            </a:extLst>
          </p:cNvPr>
          <p:cNvSpPr txBox="1"/>
          <p:nvPr/>
        </p:nvSpPr>
        <p:spPr>
          <a:xfrm>
            <a:off x="15492596" y="6583472"/>
            <a:ext cx="2495934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2444A5-DE5C-4CDB-A2EC-DD6EFAAD3DD1}"/>
              </a:ext>
            </a:extLst>
          </p:cNvPr>
          <p:cNvSpPr txBox="1"/>
          <p:nvPr/>
        </p:nvSpPr>
        <p:spPr>
          <a:xfrm>
            <a:off x="14265553" y="5071452"/>
            <a:ext cx="6306551" cy="79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ชื่อของสมาชิกหรือสโมสร</a:t>
            </a:r>
            <a:endParaRPr lang="en-US" sz="4535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C45EAE-B0E7-4966-B71E-5429D322F7D0}"/>
              </a:ext>
            </a:extLst>
          </p:cNvPr>
          <p:cNvSpPr txBox="1"/>
          <p:nvPr/>
        </p:nvSpPr>
        <p:spPr>
          <a:xfrm>
            <a:off x="19007495" y="6144035"/>
            <a:ext cx="4518703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ภาคที่สังกัด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506E1E-CF99-EBB1-D435-94C9DDB68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80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840236"/>
            <a:ext cx="23039388" cy="635110"/>
          </a:xfrm>
          <a:prstGeom prst="rect">
            <a:avLst/>
          </a:prstGeom>
          <a:solidFill>
            <a:srgbClr val="00206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5 ผู้ร่วมโครงการ / </a:t>
            </a:r>
            <a:r>
              <a:rPr lang="en-US" sz="3527" b="1" dirty="0">
                <a:solidFill>
                  <a:schemeClr val="tx2">
                    <a:lumMod val="20000"/>
                    <a:lumOff val="8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partners and contacts</a:t>
            </a:r>
            <a:endParaRPr lang="en-US" sz="3527" dirty="0">
              <a:solidFill>
                <a:schemeClr val="tx2">
                  <a:lumMod val="20000"/>
                  <a:lumOff val="8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9BE0A78-1163-43C2-B7A6-3074063BC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3" r="1271" b="4800"/>
          <a:stretch/>
        </p:blipFill>
        <p:spPr>
          <a:xfrm>
            <a:off x="297140" y="2400135"/>
            <a:ext cx="22217511" cy="12479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532DC2CF-3E3C-4F16-B43E-AB072B5F0806}"/>
              </a:ext>
            </a:extLst>
          </p:cNvPr>
          <p:cNvSpPr txBox="1"/>
          <p:nvPr/>
        </p:nvSpPr>
        <p:spPr>
          <a:xfrm>
            <a:off x="10414760" y="6933594"/>
            <a:ext cx="8671364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ชื่อสโมสรที่ร่วมโครงการ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D9716224-85E1-4059-B5D9-74E742664D2F}"/>
              </a:ext>
            </a:extLst>
          </p:cNvPr>
          <p:cNvSpPr txBox="1"/>
          <p:nvPr/>
        </p:nvSpPr>
        <p:spPr>
          <a:xfrm>
            <a:off x="5507491" y="4972118"/>
            <a:ext cx="3636509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ชื่อ </a:t>
            </a:r>
            <a:r>
              <a:rPr lang="en-US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– </a:t>
            </a:r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นามสกุล ของบุคคล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44D6C14B-2A2C-4967-896D-03333B390239}"/>
              </a:ext>
            </a:extLst>
          </p:cNvPr>
          <p:cNvSpPr txBox="1"/>
          <p:nvPr/>
        </p:nvSpPr>
        <p:spPr>
          <a:xfrm>
            <a:off x="14649121" y="5289673"/>
            <a:ext cx="2360408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อีเมล</a:t>
            </a:r>
            <a:r>
              <a:rPr lang="th-TH" sz="3527" b="1" dirty="0" err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ล์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603C5C3D-A839-5733-7AAD-BACB2ABBC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66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603C5C3D-A839-5733-7AAD-BACB2ABBC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ADED3626-2153-0206-1D51-33C8716CE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5" t="22157" r="33741" b="30475"/>
          <a:stretch/>
        </p:blipFill>
        <p:spPr>
          <a:xfrm>
            <a:off x="0" y="2707557"/>
            <a:ext cx="23039388" cy="1062848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730FD4F2-2B5F-4722-F1D1-83CFDEA4944A}"/>
              </a:ext>
            </a:extLst>
          </p:cNvPr>
          <p:cNvSpPr txBox="1"/>
          <p:nvPr/>
        </p:nvSpPr>
        <p:spPr>
          <a:xfrm>
            <a:off x="4072953" y="6120434"/>
            <a:ext cx="867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องค์กรเปลี่ยนโลกผู้สร้างสรรค์นวัฒกรเพื่อมวลชน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1A708271-EB07-8240-8E98-53EBD1D366D9}"/>
              </a:ext>
            </a:extLst>
          </p:cNvPr>
          <p:cNvSpPr txBox="1"/>
          <p:nvPr/>
        </p:nvSpPr>
        <p:spPr>
          <a:xfrm>
            <a:off x="11009611" y="7041006"/>
            <a:ext cx="867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กองทุนการศึกษาโลก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3FB8F2-F8AC-3FEF-D184-1A521E1CE43D}"/>
              </a:ext>
            </a:extLst>
          </p:cNvPr>
          <p:cNvSpPr txBox="1"/>
          <p:nvPr/>
        </p:nvSpPr>
        <p:spPr>
          <a:xfrm>
            <a:off x="7184012" y="7932083"/>
            <a:ext cx="867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องค์กรที่อยู่อาศัยเพื่อมนุษย์ชาติสากล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1024D93-3398-E2B7-8299-3786684FDC42}"/>
              </a:ext>
            </a:extLst>
          </p:cNvPr>
          <p:cNvSpPr txBox="1"/>
          <p:nvPr/>
        </p:nvSpPr>
        <p:spPr>
          <a:xfrm>
            <a:off x="11519694" y="8703851"/>
            <a:ext cx="867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สถาบันเศรษฐศาสตร์และสันติภาพ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DCD290D-D314-D42B-9416-E1F75FD67FD8}"/>
              </a:ext>
            </a:extLst>
          </p:cNvPr>
          <p:cNvSpPr txBox="1"/>
          <p:nvPr/>
        </p:nvSpPr>
        <p:spPr>
          <a:xfrm>
            <a:off x="12537838" y="9632899"/>
            <a:ext cx="10295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บทบาทของกลุ่มผู้หญิงในการเปลี่ยนแปลงความขัดแย้งในอาเจะห์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6CA96C-D776-4E06-F3AF-B9DBE5D7B4D4}"/>
              </a:ext>
            </a:extLst>
          </p:cNvPr>
          <p:cNvSpPr txBox="1"/>
          <p:nvPr/>
        </p:nvSpPr>
        <p:spPr>
          <a:xfrm>
            <a:off x="5123810" y="10561947"/>
            <a:ext cx="867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หน่วยอาสาสมัครเพื่อสันติภาพอเมริกา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90975C2-D079-910E-C33A-34203926EB1E}"/>
              </a:ext>
            </a:extLst>
          </p:cNvPr>
          <p:cNvSpPr txBox="1"/>
          <p:nvPr/>
        </p:nvSpPr>
        <p:spPr>
          <a:xfrm>
            <a:off x="4568287" y="11374455"/>
            <a:ext cx="867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กล่องพักพิง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CC2A18F-CC89-FE8F-8F88-6976B5A7BADA}"/>
              </a:ext>
            </a:extLst>
          </p:cNvPr>
          <p:cNvSpPr txBox="1"/>
          <p:nvPr/>
        </p:nvSpPr>
        <p:spPr>
          <a:xfrm>
            <a:off x="12537838" y="12875676"/>
            <a:ext cx="867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องค์กรเพื่อการพัฒนาระหว่างประเทศแห่งสหรัฐอเมริกา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BD8122F-6525-7EC4-4699-FBECABBB579A}"/>
              </a:ext>
            </a:extLst>
          </p:cNvPr>
          <p:cNvSpPr txBox="1"/>
          <p:nvPr/>
        </p:nvSpPr>
        <p:spPr>
          <a:xfrm>
            <a:off x="8314886" y="2460038"/>
            <a:ext cx="11803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ถ้าคุณทำงานร่วมกับพันธมิตรของโรตารี่ ในการให้บริการ, โครงการฯ หรือ ร่วมวางแผน ให้เลือกว่าองค์กรใดเป็นเป็นหนึ่งของโครงการของคุณ</a:t>
            </a:r>
            <a:endParaRPr lang="en-US" sz="40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684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/>
          <a:srcRect t="11247" r="19248" b="29841"/>
          <a:stretch/>
        </p:blipFill>
        <p:spPr>
          <a:xfrm>
            <a:off x="436057" y="5181600"/>
            <a:ext cx="22151938" cy="9144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1034139"/>
            <a:ext cx="23039388" cy="1177887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6 เพิ่มภาพถ่าย วิดีโอ และลิงก์ / </a:t>
            </a:r>
            <a:endParaRPr lang="en-US" sz="3527" b="1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Add photography, video, and links</a:t>
            </a:r>
            <a:endParaRPr lang="en-US" sz="3527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BEB826C1-A99C-4A23-B85F-06F7C57EA40E}"/>
              </a:ext>
            </a:extLst>
          </p:cNvPr>
          <p:cNvSpPr txBox="1"/>
          <p:nvPr/>
        </p:nvSpPr>
        <p:spPr>
          <a:xfrm>
            <a:off x="3148373" y="3081139"/>
            <a:ext cx="15586146" cy="1022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ขั้นตอนในการใส่รูปภาพ วีดีโอ หรือ ลิ้งค์ที่เกี่ยวข้อง</a:t>
            </a:r>
            <a:r>
              <a:rPr lang="en-US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(3 </a:t>
            </a:r>
            <a:r>
              <a:rPr lang="th-TH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</p:txBody>
      </p:sp>
      <p:sp>
        <p:nvSpPr>
          <p:cNvPr id="7" name="Oval 7">
            <a:extLst>
              <a:ext uri="{FF2B5EF4-FFF2-40B4-BE49-F238E27FC236}">
                <a16:creationId xmlns="" xmlns:a16="http://schemas.microsoft.com/office/drawing/2014/main" id="{DDC6578B-306E-4C6B-A5F2-A9941F09A10C}"/>
              </a:ext>
            </a:extLst>
          </p:cNvPr>
          <p:cNvSpPr/>
          <p:nvPr/>
        </p:nvSpPr>
        <p:spPr>
          <a:xfrm>
            <a:off x="1462824" y="8633385"/>
            <a:ext cx="7679796" cy="280314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27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0FA63977-01C9-4E3A-A7A9-F3CFEC6E1FA7}"/>
              </a:ext>
            </a:extLst>
          </p:cNvPr>
          <p:cNvSpPr txBox="1"/>
          <p:nvPr/>
        </p:nvSpPr>
        <p:spPr>
          <a:xfrm>
            <a:off x="8834769" y="11581157"/>
            <a:ext cx="5354513" cy="635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52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เพิ่มรูป หรือ วีดีโอ</a:t>
            </a:r>
            <a:endParaRPr lang="en-US" sz="352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AFF34B33-CECC-F6A7-9673-87ED20F6F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0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1034139"/>
            <a:ext cx="23039388" cy="1177887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6 เพิ่มภาพถ่าย วิดีโอ และลิงก์ / </a:t>
            </a:r>
            <a:endParaRPr lang="en-US" sz="3527" b="1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Add photography, video, and links</a:t>
            </a:r>
            <a:endParaRPr lang="en-US" sz="3527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F88325D5-52F0-4384-AE5F-27C8C3F6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34" y="2669979"/>
            <a:ext cx="18047520" cy="12959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2846E314-DD85-118C-A85C-2202AF7BB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5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793509"/>
            <a:ext cx="23039388" cy="1177887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6 เพิ่มภาพถ่าย วิดีโอ และลิงก์ / </a:t>
            </a:r>
            <a:endParaRPr lang="en-US" sz="3527" b="1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Add photography, video, and links</a:t>
            </a:r>
            <a:endParaRPr lang="en-US" sz="3527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766EB8-C1FC-16C1-853F-CA873186A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5" t="8667" r="26463" b="57838"/>
          <a:stretch/>
        </p:blipFill>
        <p:spPr>
          <a:xfrm>
            <a:off x="-36057" y="2148145"/>
            <a:ext cx="23075445" cy="5332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D536A4-45AD-94CE-4600-FF4AD261F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9" t="18934" r="21850" b="4533"/>
          <a:stretch/>
        </p:blipFill>
        <p:spPr>
          <a:xfrm>
            <a:off x="-36057" y="7518341"/>
            <a:ext cx="23075445" cy="82554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F0DB3BA4-980A-7047-A091-556F5784D3C2}"/>
              </a:ext>
            </a:extLst>
          </p:cNvPr>
          <p:cNvSpPr/>
          <p:nvPr/>
        </p:nvSpPr>
        <p:spPr>
          <a:xfrm>
            <a:off x="3098371" y="9556706"/>
            <a:ext cx="2812948" cy="86943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8EA3BD3-231A-FF9A-CC90-F764DB09748B}"/>
              </a:ext>
            </a:extLst>
          </p:cNvPr>
          <p:cNvSpPr/>
          <p:nvPr/>
        </p:nvSpPr>
        <p:spPr>
          <a:xfrm>
            <a:off x="13377577" y="8386843"/>
            <a:ext cx="5151824" cy="1201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AF4D68-4DDA-41AA-3CA8-B9341857BF14}"/>
              </a:ext>
            </a:extLst>
          </p:cNvPr>
          <p:cNvSpPr txBox="1"/>
          <p:nvPr/>
        </p:nvSpPr>
        <p:spPr>
          <a:xfrm>
            <a:off x="14654309" y="7603627"/>
            <a:ext cx="2598360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646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เพิ่มรูปหรือวิดีโอ</a:t>
            </a:r>
            <a:endParaRPr lang="en-US" sz="2646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0FC5CEE-DD87-3615-9C9B-07160259BA77}"/>
              </a:ext>
            </a:extLst>
          </p:cNvPr>
          <p:cNvSpPr txBox="1"/>
          <p:nvPr/>
        </p:nvSpPr>
        <p:spPr>
          <a:xfrm>
            <a:off x="486777" y="9590957"/>
            <a:ext cx="5223187" cy="79021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ขั้นตอนที่ </a:t>
            </a:r>
            <a:r>
              <a:rPr lang="en-US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320F1D-57E6-0EE7-290E-B4419F1AAC40}"/>
              </a:ext>
            </a:extLst>
          </p:cNvPr>
          <p:cNvSpPr txBox="1"/>
          <p:nvPr/>
        </p:nvSpPr>
        <p:spPr>
          <a:xfrm>
            <a:off x="145634" y="12099781"/>
            <a:ext cx="2410239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ขั้นตอนที่ </a:t>
            </a:r>
            <a:r>
              <a:rPr lang="en-US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8062C8-F9FB-B1AA-78F1-29E72E347795}"/>
              </a:ext>
            </a:extLst>
          </p:cNvPr>
          <p:cNvSpPr txBox="1"/>
          <p:nvPr/>
        </p:nvSpPr>
        <p:spPr>
          <a:xfrm>
            <a:off x="15181512" y="14998340"/>
            <a:ext cx="2410239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ขั้นตอนที่ </a:t>
            </a:r>
            <a:r>
              <a:rPr lang="en-US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5EEE690-2914-CEC3-CBBD-DA9744E661F9}"/>
              </a:ext>
            </a:extLst>
          </p:cNvPr>
          <p:cNvSpPr/>
          <p:nvPr/>
        </p:nvSpPr>
        <p:spPr>
          <a:xfrm>
            <a:off x="17591753" y="14986685"/>
            <a:ext cx="3697449" cy="872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47AA7DE1-B4B0-0DB2-B951-D266E846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94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1034139"/>
            <a:ext cx="23039388" cy="1177887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6 เพิ่มภาพถ่าย วิดีโอ และลิงก์ / </a:t>
            </a:r>
            <a:endParaRPr lang="en-US" sz="3527" b="1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Add photography, video, and links</a:t>
            </a:r>
            <a:endParaRPr lang="en-US" sz="3527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="" xmlns:a16="http://schemas.microsoft.com/office/drawing/2014/main" id="{AF97B362-BFE4-4360-9E94-60E521FCD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/>
          <a:stretch/>
        </p:blipFill>
        <p:spPr bwMode="auto">
          <a:xfrm>
            <a:off x="128730" y="3344779"/>
            <a:ext cx="22910658" cy="139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25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1034139"/>
            <a:ext cx="23039388" cy="1177887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6 เพิ่มภาพถ่าย วิดีโอ และลิงก์ / </a:t>
            </a:r>
            <a:endParaRPr lang="en-US" sz="3527" b="1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Add photography, video, and links</a:t>
            </a:r>
            <a:endParaRPr lang="en-US" sz="3527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4818" name="Picture 2">
            <a:extLst>
              <a:ext uri="{FF2B5EF4-FFF2-40B4-BE49-F238E27FC236}">
                <a16:creationId xmlns="" xmlns:a16="http://schemas.microsoft.com/office/drawing/2014/main" id="{CFD9B6A0-7780-4E9D-9289-16BDA8FDB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/>
          <a:stretch/>
        </p:blipFill>
        <p:spPr bwMode="auto">
          <a:xfrm>
            <a:off x="149161" y="3176338"/>
            <a:ext cx="22741065" cy="138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340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1034139"/>
            <a:ext cx="23039388" cy="1177887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6 เพิ่มภาพถ่าย วิดีโอ และลิงก์ / </a:t>
            </a:r>
            <a:endParaRPr lang="en-US" sz="3527" b="1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Add photography, video, and links</a:t>
            </a:r>
            <a:endParaRPr lang="en-US" sz="3527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="" xmlns:a16="http://schemas.microsoft.com/office/drawing/2014/main" id="{C3A3909A-511E-4BFC-BA33-0224B2684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0"/>
          <a:stretch/>
        </p:blipFill>
        <p:spPr bwMode="auto">
          <a:xfrm>
            <a:off x="0" y="4728073"/>
            <a:ext cx="23039388" cy="78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D36A8BB4-BE7A-AC75-4E2C-EA9443CE5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0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02;p18">
            <a:extLst>
              <a:ext uri="{FF2B5EF4-FFF2-40B4-BE49-F238E27FC236}">
                <a16:creationId xmlns="" xmlns:a16="http://schemas.microsoft.com/office/drawing/2014/main" id="{E1CFC334-8D46-7E01-604A-864D7B809390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6" name="Google Shape;303;p18">
              <a:extLst>
                <a:ext uri="{FF2B5EF4-FFF2-40B4-BE49-F238E27FC236}">
                  <a16:creationId xmlns="" xmlns:a16="http://schemas.microsoft.com/office/drawing/2014/main" id="{2F382E45-B833-2998-4547-DDE0EC973ACD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4;p18">
              <a:extLst>
                <a:ext uri="{FF2B5EF4-FFF2-40B4-BE49-F238E27FC236}">
                  <a16:creationId xmlns="" xmlns:a16="http://schemas.microsoft.com/office/drawing/2014/main" id="{325AEA94-BEAB-EF0F-8769-3E058CADDC10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5;p18">
              <a:extLst>
                <a:ext uri="{FF2B5EF4-FFF2-40B4-BE49-F238E27FC236}">
                  <a16:creationId xmlns="" xmlns:a16="http://schemas.microsoft.com/office/drawing/2014/main" id="{033936F5-F966-2764-A691-274374616128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;p18">
              <a:extLst>
                <a:ext uri="{FF2B5EF4-FFF2-40B4-BE49-F238E27FC236}">
                  <a16:creationId xmlns="" xmlns:a16="http://schemas.microsoft.com/office/drawing/2014/main" id="{4BA99B9F-CA5E-A3D0-1D6D-72BEBAA74AC8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;p18">
              <a:extLst>
                <a:ext uri="{FF2B5EF4-FFF2-40B4-BE49-F238E27FC236}">
                  <a16:creationId xmlns="" xmlns:a16="http://schemas.microsoft.com/office/drawing/2014/main" id="{4747B784-64D7-8956-C321-0A7881F865BE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8;p18">
              <a:extLst>
                <a:ext uri="{FF2B5EF4-FFF2-40B4-BE49-F238E27FC236}">
                  <a16:creationId xmlns="" xmlns:a16="http://schemas.microsoft.com/office/drawing/2014/main" id="{3F10ECF6-12FE-F035-56EC-5FF903C05856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9;p18">
              <a:extLst>
                <a:ext uri="{FF2B5EF4-FFF2-40B4-BE49-F238E27FC236}">
                  <a16:creationId xmlns="" xmlns:a16="http://schemas.microsoft.com/office/drawing/2014/main" id="{8175FE6E-F123-0E98-9944-3B3B926D3D8B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0;p18">
              <a:extLst>
                <a:ext uri="{FF2B5EF4-FFF2-40B4-BE49-F238E27FC236}">
                  <a16:creationId xmlns="" xmlns:a16="http://schemas.microsoft.com/office/drawing/2014/main" id="{B334136D-716B-8398-CF2C-85CC78C2FDFA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;p18">
              <a:extLst>
                <a:ext uri="{FF2B5EF4-FFF2-40B4-BE49-F238E27FC236}">
                  <a16:creationId xmlns="" xmlns:a16="http://schemas.microsoft.com/office/drawing/2014/main" id="{7D9150D4-9736-EE97-A9FE-EBEAEEDBE80B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6A8A25-88FC-7545-3E99-D23A29D7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9268"/>
            <a:ext cx="10448668" cy="2286000"/>
          </a:xfrm>
        </p:spPr>
        <p:txBody>
          <a:bodyPr>
            <a:noAutofit/>
          </a:bodyPr>
          <a:lstStyle/>
          <a:p>
            <a:r>
              <a:rPr lang="th-TH" sz="1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ประโยชน์</a:t>
            </a:r>
            <a:r>
              <a:rPr lang="th-TH" sz="1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คือ </a:t>
            </a:r>
            <a:endParaRPr lang="en-US" sz="1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Google Shape;322;p19">
            <a:extLst>
              <a:ext uri="{FF2B5EF4-FFF2-40B4-BE49-F238E27FC236}">
                <a16:creationId xmlns="" xmlns:a16="http://schemas.microsoft.com/office/drawing/2014/main" id="{D13A9CD0-AE4C-6E70-BDDE-DD50ED1D1D45}"/>
              </a:ext>
            </a:extLst>
          </p:cNvPr>
          <p:cNvSpPr txBox="1">
            <a:spLocks/>
          </p:cNvSpPr>
          <p:nvPr/>
        </p:nvSpPr>
        <p:spPr>
          <a:xfrm>
            <a:off x="1747640" y="3007894"/>
            <a:ext cx="22119300" cy="1248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902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l"/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</a:t>
            </a: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ประชาสัมพันธ์กิจกรรมของสโมสรตนเอง</a:t>
            </a:r>
            <a:b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</a:t>
            </a: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ใช้เป็นแรงบันดาลใจ ให้กับสโมสรอื่นๆ</a:t>
            </a: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ในการคิด </a:t>
            </a: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ต่อยอด โครงการ เพื่อสร้างสรรค์ </a:t>
            </a:r>
            <a:r>
              <a:rPr lang="th-TH" sz="10000" b="1" dirty="0" smtClean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ประโยชน์ </a:t>
            </a: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ให้กับ ชุมชนต่อไป</a:t>
            </a:r>
            <a:b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</a:t>
            </a: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สามารถหาพาร์ทเนอร์เพื่อทำโครงการระดับสากล</a:t>
            </a:r>
            <a:b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4.</a:t>
            </a:r>
            <a:r>
              <a:rPr lang="en-US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สามารถเพิ่มสมาชิกใหม่ของโรตารีในหลายสาขา</a:t>
            </a:r>
            <a:b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</a:t>
            </a:r>
            <a:r>
              <a:rPr lang="th-TH" sz="10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อาชีพ</a:t>
            </a:r>
            <a:endParaRPr lang="en-US" sz="10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65A7E2-82D9-6115-CAAF-E3E06269F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037552" y="14335717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6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1034139"/>
            <a:ext cx="23039388" cy="1177887"/>
          </a:xfrm>
          <a:prstGeom prst="rect">
            <a:avLst/>
          </a:prstGeom>
          <a:solidFill>
            <a:srgbClr val="92D050"/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6 เพิ่มภาพถ่าย วิดีโอ และลิงก์ / </a:t>
            </a:r>
            <a:endParaRPr lang="en-US" sz="3527" b="1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chemeClr val="tx2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Add photography, video, and links</a:t>
            </a:r>
            <a:endParaRPr lang="en-US" sz="3527" dirty="0">
              <a:solidFill>
                <a:schemeClr val="tx2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4BDBF4-59D2-AC28-3216-D2EDF6DFE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4" t="12641" r="9796" b="11781"/>
          <a:stretch/>
        </p:blipFill>
        <p:spPr>
          <a:xfrm>
            <a:off x="254216" y="3499249"/>
            <a:ext cx="22530955" cy="11498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6D112F-2C73-4871-24E1-F30F2DE82E2E}"/>
              </a:ext>
            </a:extLst>
          </p:cNvPr>
          <p:cNvSpPr txBox="1"/>
          <p:nvPr/>
        </p:nvSpPr>
        <p:spPr>
          <a:xfrm>
            <a:off x="7406992" y="8458426"/>
            <a:ext cx="12576225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โครงการนี้ตอบสนองต่อเรื่อง </a:t>
            </a:r>
            <a:r>
              <a:rPr lang="en-US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COVID-19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466098-C2A6-103D-55CC-A005D08A6807}"/>
              </a:ext>
            </a:extLst>
          </p:cNvPr>
          <p:cNvSpPr txBox="1"/>
          <p:nvPr/>
        </p:nvSpPr>
        <p:spPr>
          <a:xfrm>
            <a:off x="9436318" y="9248642"/>
            <a:ext cx="12576225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โครงการนี้เป็นส่วนหนึ่งของการริเริ่ม </a:t>
            </a:r>
            <a:r>
              <a:rPr lang="en-US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Rotary Days of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ED45F2-A35D-948C-0D6F-887AB15B085B}"/>
              </a:ext>
            </a:extLst>
          </p:cNvPr>
          <p:cNvSpPr txBox="1"/>
          <p:nvPr/>
        </p:nvSpPr>
        <p:spPr>
          <a:xfrm>
            <a:off x="8976034" y="10090619"/>
            <a:ext cx="14363065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โครงการนี้เป็นส่วนหนึ่งของการริเริ่ม </a:t>
            </a:r>
            <a:r>
              <a:rPr lang="en-US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Empowering Girls [</a:t>
            </a:r>
            <a:r>
              <a:rPr lang="th-TH" sz="40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การสนันสนุนเด็กผู้หญิง</a:t>
            </a:r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]</a:t>
            </a:r>
            <a:endParaRPr lang="en-US" sz="4535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63148E-DF1F-3128-C4D4-1EDF2C5D3A59}"/>
              </a:ext>
            </a:extLst>
          </p:cNvPr>
          <p:cNvSpPr txBox="1"/>
          <p:nvPr/>
        </p:nvSpPr>
        <p:spPr>
          <a:xfrm>
            <a:off x="8976034" y="10829074"/>
            <a:ext cx="12576225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โครงการนี้ตอบสนองต่อวิกฤติการในยูเครน</a:t>
            </a:r>
            <a:endParaRPr lang="en-US" sz="4535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BEDD41-2742-B00C-7C17-6133EC8B43DE}"/>
              </a:ext>
            </a:extLst>
          </p:cNvPr>
          <p:cNvSpPr txBox="1"/>
          <p:nvPr/>
        </p:nvSpPr>
        <p:spPr>
          <a:xfrm>
            <a:off x="4947379" y="3683409"/>
            <a:ext cx="16720334" cy="2185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ใช้แท็คเพื่อบอกเล่าเรื่องราวโครงการของคุณ ให้กับบุคคลอื่นๆ แท็คยังสามารถช่วยคุณจัดการโครงการของคุณให้อยู่ในหมวดหมู่เดียวกับโครงการที่คล้ายกัน ซึ่งจะช่วยให้บุคคลที่สนใจในประเด็นที่คล้ายกันสามารถเข้าถึงข้อมูลโครงการของคุณได้</a:t>
            </a:r>
            <a:endParaRPr lang="en-US" sz="4535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740092C-8F05-A23F-876C-98A4A9F34D3E}"/>
              </a:ext>
            </a:extLst>
          </p:cNvPr>
          <p:cNvSpPr/>
          <p:nvPr/>
        </p:nvSpPr>
        <p:spPr>
          <a:xfrm>
            <a:off x="860339" y="11855935"/>
            <a:ext cx="2953598" cy="7233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81A3D3A-F65D-B4CD-6F85-B761E8F463B4}"/>
              </a:ext>
            </a:extLst>
          </p:cNvPr>
          <p:cNvSpPr txBox="1"/>
          <p:nvPr/>
        </p:nvSpPr>
        <p:spPr>
          <a:xfrm>
            <a:off x="4036628" y="11855935"/>
            <a:ext cx="12576225" cy="79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ติด </a:t>
            </a:r>
            <a:r>
              <a:rPr lang="en-US" sz="4535" b="1" dirty="0" err="1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Hastag</a:t>
            </a:r>
            <a:r>
              <a:rPr lang="en-US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# </a:t>
            </a:r>
            <a:r>
              <a:rPr lang="th-TH" sz="4535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เพื่อสะดวกในการค้นหา </a:t>
            </a:r>
            <a:endParaRPr lang="en-US" sz="4535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8034A98C-8A92-0D5A-96C6-3B2F6D1C3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9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5B8E93F8-198A-4BB5-89CF-AC9CEF678C62}"/>
              </a:ext>
            </a:extLst>
          </p:cNvPr>
          <p:cNvSpPr txBox="1"/>
          <p:nvPr/>
        </p:nvSpPr>
        <p:spPr>
          <a:xfrm>
            <a:off x="0" y="1034138"/>
            <a:ext cx="23039388" cy="11778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7 ความยากและการมีส่วนร่วมของโครงการ / </a:t>
            </a:r>
            <a:endParaRPr lang="en-US" sz="3527" b="1" dirty="0">
              <a:solidFill>
                <a:srgbClr val="FFFF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partners and contacts</a:t>
            </a:r>
            <a:endParaRPr lang="en-US" sz="3527" dirty="0">
              <a:solidFill>
                <a:srgbClr val="FFFF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890DD965-C0D1-4D05-A63C-ACC73E9EC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5926" r="7500" b="12963"/>
          <a:stretch/>
        </p:blipFill>
        <p:spPr bwMode="auto">
          <a:xfrm>
            <a:off x="287993" y="3456107"/>
            <a:ext cx="22463403" cy="10367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33E1652-35B5-FDF0-1852-1543C728F36D}"/>
              </a:ext>
            </a:extLst>
          </p:cNvPr>
          <p:cNvSpPr txBox="1"/>
          <p:nvPr/>
        </p:nvSpPr>
        <p:spPr>
          <a:xfrm>
            <a:off x="8816155" y="4327228"/>
            <a:ext cx="12927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ความยากและการมีส่วนร่วมของโครงการ</a:t>
            </a:r>
            <a:endParaRPr lang="en-US" sz="36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D4E35ED-40A4-97C2-6967-37857DE41B54}"/>
              </a:ext>
            </a:extLst>
          </p:cNvPr>
          <p:cNvSpPr txBox="1"/>
          <p:nvPr/>
        </p:nvSpPr>
        <p:spPr>
          <a:xfrm>
            <a:off x="3867166" y="7511585"/>
            <a:ext cx="2605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แบบง่าย </a:t>
            </a:r>
            <a:endParaRPr lang="en-US" sz="36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92D5B34-F5CE-A15E-CE9F-E59AF7E15B6E}"/>
              </a:ext>
            </a:extLst>
          </p:cNvPr>
          <p:cNvSpPr txBox="1"/>
          <p:nvPr/>
        </p:nvSpPr>
        <p:spPr>
          <a:xfrm>
            <a:off x="18168703" y="7519344"/>
            <a:ext cx="2605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แบบซับซ้อน</a:t>
            </a:r>
            <a:endParaRPr lang="en-US" sz="36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3C56F5-D32E-752D-0AF6-6C01064AB4FE}"/>
              </a:ext>
            </a:extLst>
          </p:cNvPr>
          <p:cNvSpPr txBox="1"/>
          <p:nvPr/>
        </p:nvSpPr>
        <p:spPr>
          <a:xfrm>
            <a:off x="10703458" y="7519344"/>
            <a:ext cx="2605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แบบระดับกลาง</a:t>
            </a:r>
            <a:endParaRPr lang="en-US" sz="36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3CC22D5B-B3BD-C8F5-C850-F795D9FD8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57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6C74BF19-A02B-4DE2-A59B-DABFCEA5E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28334" b="23333"/>
          <a:stretch/>
        </p:blipFill>
        <p:spPr bwMode="auto">
          <a:xfrm>
            <a:off x="383989" y="3072117"/>
            <a:ext cx="22271410" cy="11135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4CF92DC3-17B1-4680-8C64-762FD8BE78AC}"/>
              </a:ext>
            </a:extLst>
          </p:cNvPr>
          <p:cNvSpPr txBox="1"/>
          <p:nvPr/>
        </p:nvSpPr>
        <p:spPr>
          <a:xfrm>
            <a:off x="0" y="1034138"/>
            <a:ext cx="23039388" cy="11778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7 ความยากและการมีส่วนร่วมของโครงการ / </a:t>
            </a:r>
            <a:endParaRPr lang="en-US" sz="3527" b="1" dirty="0">
              <a:solidFill>
                <a:srgbClr val="FFFF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partners and contacts</a:t>
            </a:r>
            <a:endParaRPr lang="en-US" sz="3527" dirty="0">
              <a:solidFill>
                <a:srgbClr val="FFFF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C5EA24B2-2449-46A3-B7B3-B335B129696E}"/>
              </a:ext>
            </a:extLst>
          </p:cNvPr>
          <p:cNvSpPr txBox="1"/>
          <p:nvPr/>
        </p:nvSpPr>
        <p:spPr>
          <a:xfrm>
            <a:off x="3455910" y="6550207"/>
            <a:ext cx="6601487" cy="117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39" dirty="0">
                <a:solidFill>
                  <a:srgbClr val="FF0000"/>
                </a:solidFill>
              </a:rPr>
              <a:t>ชั่วโมงรวมของอาสาสมัคร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6DBA0ED9-5395-423D-B742-A7BC2D5D4E60}"/>
              </a:ext>
            </a:extLst>
          </p:cNvPr>
          <p:cNvSpPr txBox="1"/>
          <p:nvPr/>
        </p:nvSpPr>
        <p:spPr>
          <a:xfrm>
            <a:off x="10175730" y="6550207"/>
            <a:ext cx="4703532" cy="117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39" dirty="0">
                <a:solidFill>
                  <a:srgbClr val="FF0000"/>
                </a:solidFill>
              </a:rPr>
              <a:t>จำนวนอาสาสมัคร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1830E44B-0331-49DD-9DD9-FB703D50D20C}"/>
              </a:ext>
            </a:extLst>
          </p:cNvPr>
          <p:cNvSpPr txBox="1"/>
          <p:nvPr/>
        </p:nvSpPr>
        <p:spPr>
          <a:xfrm>
            <a:off x="15585108" y="6550207"/>
            <a:ext cx="4644220" cy="117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39" dirty="0">
                <a:solidFill>
                  <a:srgbClr val="FF0000"/>
                </a:solidFill>
              </a:rPr>
              <a:t>เงินสดที่ใช้(</a:t>
            </a:r>
            <a:r>
              <a:rPr lang="en-US" sz="5039" dirty="0">
                <a:solidFill>
                  <a:srgbClr val="FF0000"/>
                </a:solidFill>
              </a:rPr>
              <a:t>USD</a:t>
            </a:r>
            <a:r>
              <a:rPr lang="th-TH" sz="5039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="" xmlns:a16="http://schemas.microsoft.com/office/drawing/2014/main" id="{10E2A47F-9B8B-48E7-A0EC-722741E049A6}"/>
              </a:ext>
            </a:extLst>
          </p:cNvPr>
          <p:cNvSpPr txBox="1"/>
          <p:nvPr/>
        </p:nvSpPr>
        <p:spPr>
          <a:xfrm>
            <a:off x="5479663" y="10002978"/>
            <a:ext cx="3573414" cy="117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39" dirty="0">
                <a:solidFill>
                  <a:srgbClr val="FF0000"/>
                </a:solidFill>
              </a:rPr>
              <a:t>บริจาคสิ่งของ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3BCD8EB2-D315-4269-821D-46553783B114}"/>
              </a:ext>
            </a:extLst>
          </p:cNvPr>
          <p:cNvSpPr txBox="1"/>
          <p:nvPr/>
        </p:nvSpPr>
        <p:spPr>
          <a:xfrm>
            <a:off x="6184462" y="11601338"/>
            <a:ext cx="2228495" cy="117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39" dirty="0">
                <a:solidFill>
                  <a:srgbClr val="FF0000"/>
                </a:solidFill>
              </a:rPr>
              <a:t>ประเภท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AB6AF83F-EFDD-40AB-85B2-C759F34C2A81}"/>
              </a:ext>
            </a:extLst>
          </p:cNvPr>
          <p:cNvSpPr txBox="1"/>
          <p:nvPr/>
        </p:nvSpPr>
        <p:spPr>
          <a:xfrm>
            <a:off x="10559721" y="11011102"/>
            <a:ext cx="2119491" cy="117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39" dirty="0">
                <a:solidFill>
                  <a:srgbClr val="FF0000"/>
                </a:solidFill>
              </a:rPr>
              <a:t>ปริมาณ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5E04A2F1-C8FA-48F6-88E5-1ABA58BC7603}"/>
              </a:ext>
            </a:extLst>
          </p:cNvPr>
          <p:cNvSpPr txBox="1"/>
          <p:nvPr/>
        </p:nvSpPr>
        <p:spPr>
          <a:xfrm>
            <a:off x="16703556" y="11462991"/>
            <a:ext cx="4416594" cy="1177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39" dirty="0">
                <a:solidFill>
                  <a:srgbClr val="FF0000"/>
                </a:solidFill>
              </a:rPr>
              <a:t>รวมมูลค่า(</a:t>
            </a:r>
            <a:r>
              <a:rPr lang="en-US" sz="5039" dirty="0">
                <a:solidFill>
                  <a:srgbClr val="FF0000"/>
                </a:solidFill>
              </a:rPr>
              <a:t>USD</a:t>
            </a:r>
            <a:r>
              <a:rPr lang="th-TH" sz="5039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CB95CA2-05C1-F0DC-35F2-BFCF672A02DC}"/>
              </a:ext>
            </a:extLst>
          </p:cNvPr>
          <p:cNvSpPr txBox="1"/>
          <p:nvPr/>
        </p:nvSpPr>
        <p:spPr>
          <a:xfrm>
            <a:off x="6756653" y="3813658"/>
            <a:ext cx="431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การมีส่วนร่วม</a:t>
            </a:r>
            <a:endParaRPr lang="en-US" sz="54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D18903FD-D8B3-FFBB-3445-2E03CCA60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02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5407C8A2-5B6C-4793-8328-F2238C028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6666" b="5556"/>
          <a:stretch/>
        </p:blipFill>
        <p:spPr bwMode="auto">
          <a:xfrm>
            <a:off x="170663" y="4032092"/>
            <a:ext cx="22698062" cy="10943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0639B1DC-3E3C-4122-85B6-FDE338329AB7}"/>
              </a:ext>
            </a:extLst>
          </p:cNvPr>
          <p:cNvSpPr txBox="1"/>
          <p:nvPr/>
        </p:nvSpPr>
        <p:spPr>
          <a:xfrm>
            <a:off x="0" y="1034138"/>
            <a:ext cx="23039388" cy="11778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algn="l"/>
            <a:r>
              <a:rPr lang="th-TH" sz="3527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ส่วนที่ 7 ความยากและการมีส่วนร่วมของโครงการ / </a:t>
            </a:r>
            <a:endParaRPr lang="en-US" sz="3527" b="1" dirty="0">
              <a:solidFill>
                <a:srgbClr val="FFFF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3527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Project partners and contacts</a:t>
            </a:r>
            <a:endParaRPr lang="en-US" sz="3527" dirty="0">
              <a:solidFill>
                <a:srgbClr val="FFFF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ลูกศร: ขวา 1">
            <a:extLst>
              <a:ext uri="{FF2B5EF4-FFF2-40B4-BE49-F238E27FC236}">
                <a16:creationId xmlns="" xmlns:a16="http://schemas.microsoft.com/office/drawing/2014/main" id="{CD271441-EF74-4B5D-BFC5-4AE1EE43FDDC}"/>
              </a:ext>
            </a:extLst>
          </p:cNvPr>
          <p:cNvSpPr/>
          <p:nvPr/>
        </p:nvSpPr>
        <p:spPr>
          <a:xfrm rot="16200000">
            <a:off x="3839898" y="10175928"/>
            <a:ext cx="1343964" cy="172795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527"/>
          </a:p>
        </p:txBody>
      </p:sp>
      <p:sp>
        <p:nvSpPr>
          <p:cNvPr id="4" name="วงรี 3">
            <a:extLst>
              <a:ext uri="{FF2B5EF4-FFF2-40B4-BE49-F238E27FC236}">
                <a16:creationId xmlns="" xmlns:a16="http://schemas.microsoft.com/office/drawing/2014/main" id="{372E6678-6338-490C-AF3C-947549756345}"/>
              </a:ext>
            </a:extLst>
          </p:cNvPr>
          <p:cNvSpPr/>
          <p:nvPr/>
        </p:nvSpPr>
        <p:spPr>
          <a:xfrm>
            <a:off x="1919947" y="8831964"/>
            <a:ext cx="5183862" cy="153595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th-TH" sz="3527"/>
          </a:p>
        </p:txBody>
      </p:sp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29FC9F09-1BE3-E31D-67EC-C36966F7E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0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8CD221A5-EF81-451D-B753-8CCEA1C1C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2964" r="3333" b="22257"/>
          <a:stretch/>
        </p:blipFill>
        <p:spPr bwMode="auto">
          <a:xfrm>
            <a:off x="671983" y="768178"/>
            <a:ext cx="21695423" cy="8395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323DD9-CF8B-4A03-9B63-6D5E48665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30741" r="2916" b="23333"/>
          <a:stretch/>
        </p:blipFill>
        <p:spPr bwMode="auto">
          <a:xfrm>
            <a:off x="671983" y="9599943"/>
            <a:ext cx="21695423" cy="5951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6E7774CD-CEDA-C26D-DFF5-66854E71D68B}"/>
              </a:ext>
            </a:extLst>
          </p:cNvPr>
          <p:cNvSpPr txBox="1"/>
          <p:nvPr/>
        </p:nvSpPr>
        <p:spPr>
          <a:xfrm>
            <a:off x="8129510" y="7017567"/>
            <a:ext cx="10860665" cy="781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accent3"/>
                </a:solidFill>
              </a:rPr>
              <a:t>มีคนสนใจในโครงการของคุณ เรายินยอมที่จะเปิดเผยข้อมูลได้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="" xmlns:a16="http://schemas.microsoft.com/office/drawing/2014/main" id="{285DE4EA-B58D-3BAE-111C-779E3DD2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3761" r="32525" b="40644"/>
          <a:stretch/>
        </p:blipFill>
        <p:spPr>
          <a:xfrm>
            <a:off x="20296038" y="15885074"/>
            <a:ext cx="2743350" cy="12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87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409DAAE-AB9A-4544-9DBF-6069A80B9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/>
          <a:stretch/>
        </p:blipFill>
        <p:spPr>
          <a:xfrm>
            <a:off x="0" y="2160142"/>
            <a:ext cx="23039388" cy="12926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D9A22B-4FD5-4C83-B0DB-2EDB97E5F77A}"/>
              </a:ext>
            </a:extLst>
          </p:cNvPr>
          <p:cNvSpPr txBox="1"/>
          <p:nvPr/>
        </p:nvSpPr>
        <p:spPr>
          <a:xfrm>
            <a:off x="3528582" y="9514006"/>
            <a:ext cx="8236711" cy="1255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ในกรณีที่ท่านต้องการแก้ไขข้อมูลเพิ่มเติม </a:t>
            </a:r>
            <a:r>
              <a:rPr lang="en-US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3779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 คลิ๊กได้ตามลูกศรนี้</a:t>
            </a:r>
            <a:endParaRPr lang="en-US" sz="3779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EAA092D5-F365-4712-ABA2-D4C85D23815E}"/>
              </a:ext>
            </a:extLst>
          </p:cNvPr>
          <p:cNvSpPr/>
          <p:nvPr/>
        </p:nvSpPr>
        <p:spPr>
          <a:xfrm>
            <a:off x="8408707" y="10257584"/>
            <a:ext cx="1828417" cy="26103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C8D193-6846-7672-6828-A2843E4E7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1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CC1F53-DA0B-5F07-FD97-DC1B0896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44" y="3574674"/>
            <a:ext cx="22119300" cy="10130589"/>
          </a:xfrm>
        </p:spPr>
        <p:txBody>
          <a:bodyPr>
            <a:normAutofit/>
          </a:bodyPr>
          <a:lstStyle/>
          <a:p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สรุป ข้อมูลและเอกสารที่แนะนำ ให้ </a:t>
            </a:r>
            <a:b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จัดเตรียม </a:t>
            </a:r>
            <a:r>
              <a:rPr lang="en-US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!!!</a:t>
            </a:r>
            <a:r>
              <a:rPr lang="en-US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ก่อนกรอก </a:t>
            </a: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ข้อมูลลงใน </a:t>
            </a:r>
            <a:r>
              <a:rPr lang="en-US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Rotary </a:t>
            </a:r>
            <a:r>
              <a:rPr lang="en-US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Showcase</a:t>
            </a:r>
            <a:r>
              <a:rPr lang="en-US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</a:t>
            </a:r>
            <a: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ความสะดวก รวดเร็ว </a:t>
            </a: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และ </a:t>
            </a:r>
            <a: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ง่าย </a:t>
            </a:r>
            <a:b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ต่อการกรอกข้อมูล </a:t>
            </a:r>
            <a:r>
              <a:rPr lang="en-US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21</a:t>
            </a:r>
            <a: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endParaRPr lang="en-US" sz="12000" dirty="0"/>
          </a:p>
        </p:txBody>
      </p:sp>
      <p:grpSp>
        <p:nvGrpSpPr>
          <p:cNvPr id="4" name="Google Shape;302;p18">
            <a:extLst>
              <a:ext uri="{FF2B5EF4-FFF2-40B4-BE49-F238E27FC236}">
                <a16:creationId xmlns="" xmlns:a16="http://schemas.microsoft.com/office/drawing/2014/main" id="{F7F8DAC8-9038-3223-8B29-8C7E87282673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5" name="Google Shape;303;p18">
              <a:extLst>
                <a:ext uri="{FF2B5EF4-FFF2-40B4-BE49-F238E27FC236}">
                  <a16:creationId xmlns="" xmlns:a16="http://schemas.microsoft.com/office/drawing/2014/main" id="{643BD809-9B74-34B8-E46F-38F14B76FB5E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4;p18">
              <a:extLst>
                <a:ext uri="{FF2B5EF4-FFF2-40B4-BE49-F238E27FC236}">
                  <a16:creationId xmlns="" xmlns:a16="http://schemas.microsoft.com/office/drawing/2014/main" id="{FFE58AF8-C086-0CDB-354F-B4F43B7B30A2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5;p18">
              <a:extLst>
                <a:ext uri="{FF2B5EF4-FFF2-40B4-BE49-F238E27FC236}">
                  <a16:creationId xmlns="" xmlns:a16="http://schemas.microsoft.com/office/drawing/2014/main" id="{47AFDD55-ECFB-BA0D-6315-7DE35292AC2E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;p18">
              <a:extLst>
                <a:ext uri="{FF2B5EF4-FFF2-40B4-BE49-F238E27FC236}">
                  <a16:creationId xmlns="" xmlns:a16="http://schemas.microsoft.com/office/drawing/2014/main" id="{44190226-102E-7942-1621-935F62F45EF9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7;p18">
              <a:extLst>
                <a:ext uri="{FF2B5EF4-FFF2-40B4-BE49-F238E27FC236}">
                  <a16:creationId xmlns="" xmlns:a16="http://schemas.microsoft.com/office/drawing/2014/main" id="{D12B2642-F235-0A23-37E0-DF0ECD2C0218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8;p18">
              <a:extLst>
                <a:ext uri="{FF2B5EF4-FFF2-40B4-BE49-F238E27FC236}">
                  <a16:creationId xmlns="" xmlns:a16="http://schemas.microsoft.com/office/drawing/2014/main" id="{9A78A2AA-CB39-A5BE-0ED8-E0A8206AEB9D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9;p18">
              <a:extLst>
                <a:ext uri="{FF2B5EF4-FFF2-40B4-BE49-F238E27FC236}">
                  <a16:creationId xmlns="" xmlns:a16="http://schemas.microsoft.com/office/drawing/2014/main" id="{9DF8F136-1ED1-8FB7-5799-E44016D6A664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0;p18">
              <a:extLst>
                <a:ext uri="{FF2B5EF4-FFF2-40B4-BE49-F238E27FC236}">
                  <a16:creationId xmlns="" xmlns:a16="http://schemas.microsoft.com/office/drawing/2014/main" id="{E2CA3F5C-9759-328C-4A1E-D1CF093A12A3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;p18">
              <a:extLst>
                <a:ext uri="{FF2B5EF4-FFF2-40B4-BE49-F238E27FC236}">
                  <a16:creationId xmlns="" xmlns:a16="http://schemas.microsoft.com/office/drawing/2014/main" id="{5C2689DD-B7BA-19D8-0CFC-6C402FB0D55F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A304243-EDA1-9BF5-F977-5245259CE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037552" y="14335717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00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02;p18">
            <a:extLst>
              <a:ext uri="{FF2B5EF4-FFF2-40B4-BE49-F238E27FC236}">
                <a16:creationId xmlns="" xmlns:a16="http://schemas.microsoft.com/office/drawing/2014/main" id="{6C2C11B9-FCCC-36FD-594A-3A6A02B384AB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5" name="Google Shape;303;p18">
              <a:extLst>
                <a:ext uri="{FF2B5EF4-FFF2-40B4-BE49-F238E27FC236}">
                  <a16:creationId xmlns="" xmlns:a16="http://schemas.microsoft.com/office/drawing/2014/main" id="{D87D6744-929E-386A-094A-F89F1290DDE0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4;p18">
              <a:extLst>
                <a:ext uri="{FF2B5EF4-FFF2-40B4-BE49-F238E27FC236}">
                  <a16:creationId xmlns="" xmlns:a16="http://schemas.microsoft.com/office/drawing/2014/main" id="{C06CAFCE-6034-703D-601E-7205755CD4C9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5;p18">
              <a:extLst>
                <a:ext uri="{FF2B5EF4-FFF2-40B4-BE49-F238E27FC236}">
                  <a16:creationId xmlns="" xmlns:a16="http://schemas.microsoft.com/office/drawing/2014/main" id="{3A0DD7CF-119C-5978-3B92-86935D169D74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;p18">
              <a:extLst>
                <a:ext uri="{FF2B5EF4-FFF2-40B4-BE49-F238E27FC236}">
                  <a16:creationId xmlns="" xmlns:a16="http://schemas.microsoft.com/office/drawing/2014/main" id="{17209E2C-26E8-DF82-71EB-BB9FBC00CACA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7;p18">
              <a:extLst>
                <a:ext uri="{FF2B5EF4-FFF2-40B4-BE49-F238E27FC236}">
                  <a16:creationId xmlns="" xmlns:a16="http://schemas.microsoft.com/office/drawing/2014/main" id="{D36926CA-EC17-D5E2-1C45-90839802697E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8;p18">
              <a:extLst>
                <a:ext uri="{FF2B5EF4-FFF2-40B4-BE49-F238E27FC236}">
                  <a16:creationId xmlns="" xmlns:a16="http://schemas.microsoft.com/office/drawing/2014/main" id="{D0AC1F10-2202-F573-98D2-0193DEE4F6BA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9;p18">
              <a:extLst>
                <a:ext uri="{FF2B5EF4-FFF2-40B4-BE49-F238E27FC236}">
                  <a16:creationId xmlns="" xmlns:a16="http://schemas.microsoft.com/office/drawing/2014/main" id="{8E7A9E95-A0A9-153A-C29A-80759074D5C6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0;p18">
              <a:extLst>
                <a:ext uri="{FF2B5EF4-FFF2-40B4-BE49-F238E27FC236}">
                  <a16:creationId xmlns="" xmlns:a16="http://schemas.microsoft.com/office/drawing/2014/main" id="{07C05C13-B366-3FD2-63CD-38FC0344D275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;p18">
              <a:extLst>
                <a:ext uri="{FF2B5EF4-FFF2-40B4-BE49-F238E27FC236}">
                  <a16:creationId xmlns="" xmlns:a16="http://schemas.microsoft.com/office/drawing/2014/main" id="{26CEFF52-93C7-3AD9-D379-485CADBE2881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2A0FA4-387F-E126-5608-1CC9C7D9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1323475"/>
            <a:ext cx="20549938" cy="13451304"/>
          </a:xfrm>
        </p:spPr>
        <p:txBody>
          <a:bodyPr>
            <a:noAutofit/>
          </a:bodyPr>
          <a:lstStyle/>
          <a:p>
            <a:pPr algn="l"/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ชื่อโครงการที่สโมสรท่านทำ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ภาพรวมของโครงการ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3.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รายละเอียดโครงการ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4. </a:t>
            </a:r>
            <a:r>
              <a:rPr lang="th-TH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ประเภท 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/ </a:t>
            </a:r>
            <a:r>
              <a:rPr lang="th-TH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ชนิดของโครงการ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5.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ประเทศที่ทำโครงการ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6.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ชื่อ และ สถานที่ทำโครงการ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7. วันที่ทำโครงการ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8. โครงการนี้เป็น 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Global grant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District grant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F4E19A8-B68E-06AF-D858-B178054BE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037552" y="14335717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38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6A0483-C65B-F336-270C-B13FA783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37" y="2015541"/>
            <a:ext cx="22119300" cy="12735175"/>
          </a:xfrm>
        </p:spPr>
        <p:txBody>
          <a:bodyPr>
            <a:noAutofit/>
          </a:bodyPr>
          <a:lstStyle/>
          <a:p>
            <a:pPr algn="l"/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9.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แหล่งเงินทุนเพิ่มเติม 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10.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เงินทุนทั้งหมดที่ใช้ทำโครงการ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11.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เงินทุนที่ต้องการเพิ่ม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12. การสำรวจความต้องการของชุมชน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13.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โครงการจะมีประโยชน์อย่างไร ต่อชุมชนภายหลัง 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  โครงการสิ้นสุด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14. ผลประโยชน์ของโครงการจะเป็นอย่างไรต่อไป   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  หลังจากนี้</a:t>
            </a:r>
            <a:endParaRPr lang="en-US" sz="1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4" name="Google Shape;302;p18">
            <a:extLst>
              <a:ext uri="{FF2B5EF4-FFF2-40B4-BE49-F238E27FC236}">
                <a16:creationId xmlns="" xmlns:a16="http://schemas.microsoft.com/office/drawing/2014/main" id="{388489A2-240E-161E-0DE4-77E5B7FA2DDE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5" name="Google Shape;303;p18">
              <a:extLst>
                <a:ext uri="{FF2B5EF4-FFF2-40B4-BE49-F238E27FC236}">
                  <a16:creationId xmlns="" xmlns:a16="http://schemas.microsoft.com/office/drawing/2014/main" id="{B5404DA8-6162-1F94-DFF8-7D8D8B5C7DD1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4;p18">
              <a:extLst>
                <a:ext uri="{FF2B5EF4-FFF2-40B4-BE49-F238E27FC236}">
                  <a16:creationId xmlns="" xmlns:a16="http://schemas.microsoft.com/office/drawing/2014/main" id="{0307D863-5E63-F95B-5168-5192DB6DC55E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5;p18">
              <a:extLst>
                <a:ext uri="{FF2B5EF4-FFF2-40B4-BE49-F238E27FC236}">
                  <a16:creationId xmlns="" xmlns:a16="http://schemas.microsoft.com/office/drawing/2014/main" id="{36418015-F6D8-23C5-40BE-1EC0034F1C78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;p18">
              <a:extLst>
                <a:ext uri="{FF2B5EF4-FFF2-40B4-BE49-F238E27FC236}">
                  <a16:creationId xmlns="" xmlns:a16="http://schemas.microsoft.com/office/drawing/2014/main" id="{D7BC3365-5878-AE01-D7C9-5DAF1755B401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7;p18">
              <a:extLst>
                <a:ext uri="{FF2B5EF4-FFF2-40B4-BE49-F238E27FC236}">
                  <a16:creationId xmlns="" xmlns:a16="http://schemas.microsoft.com/office/drawing/2014/main" id="{B0698DA6-4584-A305-2263-1C35EC50FD91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8;p18">
              <a:extLst>
                <a:ext uri="{FF2B5EF4-FFF2-40B4-BE49-F238E27FC236}">
                  <a16:creationId xmlns="" xmlns:a16="http://schemas.microsoft.com/office/drawing/2014/main" id="{3CC40738-214C-2CF2-2E49-0354F6FC933A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9;p18">
              <a:extLst>
                <a:ext uri="{FF2B5EF4-FFF2-40B4-BE49-F238E27FC236}">
                  <a16:creationId xmlns="" xmlns:a16="http://schemas.microsoft.com/office/drawing/2014/main" id="{F593579E-A004-6FD9-0EB6-A268DCF75133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0;p18">
              <a:extLst>
                <a:ext uri="{FF2B5EF4-FFF2-40B4-BE49-F238E27FC236}">
                  <a16:creationId xmlns="" xmlns:a16="http://schemas.microsoft.com/office/drawing/2014/main" id="{4B656E46-E438-E44B-AA08-DB66A1FFB641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;p18">
              <a:extLst>
                <a:ext uri="{FF2B5EF4-FFF2-40B4-BE49-F238E27FC236}">
                  <a16:creationId xmlns="" xmlns:a16="http://schemas.microsoft.com/office/drawing/2014/main" id="{C15032C8-FE16-FB0C-0F99-1EE52C7C5FF7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35F343-8DFC-4C60-665A-26601D32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037552" y="14335717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8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CB0EE6-5037-4C81-8382-0CEE11BB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453" y="3113505"/>
            <a:ext cx="19394905" cy="11820774"/>
          </a:xfrm>
        </p:spPr>
        <p:txBody>
          <a:bodyPr>
            <a:normAutofit fontScale="90000"/>
          </a:bodyPr>
          <a:lstStyle/>
          <a:p>
            <a:pPr algn="l"/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15. พาร์ทเนอร์ผู้ร่วมโครงการ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16. ชื่อผู้ประสานงานโครงการ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17. รูป หรือ วีดีโอ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18. ลิ้งค์ข้อมูลที่มีความเกี่ยวข้อง เช่น  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  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Facebook , Instagram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</a:t>
            </a:r>
            <a:r>
              <a:rPr lang="en-US" sz="10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Tiktok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19.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ติด </a:t>
            </a:r>
            <a:r>
              <a:rPr lang="en-US" sz="10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Hastag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#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เพื่อสะดวกในการค้นหา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20. 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ความยากของโครงการ</a:t>
            </a: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21.</a:t>
            </a:r>
            <a: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การมีส่วนร่วมของโครงการ</a:t>
            </a:r>
            <a:br>
              <a:rPr lang="th-TH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en-US" sz="1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4" name="Google Shape;302;p18">
            <a:extLst>
              <a:ext uri="{FF2B5EF4-FFF2-40B4-BE49-F238E27FC236}">
                <a16:creationId xmlns="" xmlns:a16="http://schemas.microsoft.com/office/drawing/2014/main" id="{9B80FCF8-3E41-1E59-E308-D31C7CF92301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5" name="Google Shape;303;p18">
              <a:extLst>
                <a:ext uri="{FF2B5EF4-FFF2-40B4-BE49-F238E27FC236}">
                  <a16:creationId xmlns="" xmlns:a16="http://schemas.microsoft.com/office/drawing/2014/main" id="{0636CF62-19E0-AC25-8ECC-3464EB2538B6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4;p18">
              <a:extLst>
                <a:ext uri="{FF2B5EF4-FFF2-40B4-BE49-F238E27FC236}">
                  <a16:creationId xmlns="" xmlns:a16="http://schemas.microsoft.com/office/drawing/2014/main" id="{FBBB5A69-4636-DD42-D089-A0FC263377B8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5;p18">
              <a:extLst>
                <a:ext uri="{FF2B5EF4-FFF2-40B4-BE49-F238E27FC236}">
                  <a16:creationId xmlns="" xmlns:a16="http://schemas.microsoft.com/office/drawing/2014/main" id="{54E295BA-2039-7854-DED5-2724CF9666D9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;p18">
              <a:extLst>
                <a:ext uri="{FF2B5EF4-FFF2-40B4-BE49-F238E27FC236}">
                  <a16:creationId xmlns="" xmlns:a16="http://schemas.microsoft.com/office/drawing/2014/main" id="{30BFA17F-4F04-2014-A3F3-E3342683CB21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7;p18">
              <a:extLst>
                <a:ext uri="{FF2B5EF4-FFF2-40B4-BE49-F238E27FC236}">
                  <a16:creationId xmlns="" xmlns:a16="http://schemas.microsoft.com/office/drawing/2014/main" id="{F7C8A2B0-677F-3BAA-17F8-F46FDE6390DA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8;p18">
              <a:extLst>
                <a:ext uri="{FF2B5EF4-FFF2-40B4-BE49-F238E27FC236}">
                  <a16:creationId xmlns="" xmlns:a16="http://schemas.microsoft.com/office/drawing/2014/main" id="{2BB0A6F1-1B69-11C2-8622-CC4B5CCFB13B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9;p18">
              <a:extLst>
                <a:ext uri="{FF2B5EF4-FFF2-40B4-BE49-F238E27FC236}">
                  <a16:creationId xmlns="" xmlns:a16="http://schemas.microsoft.com/office/drawing/2014/main" id="{D12C5DB9-A117-A2E3-84B7-8109EB2577A4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0;p18">
              <a:extLst>
                <a:ext uri="{FF2B5EF4-FFF2-40B4-BE49-F238E27FC236}">
                  <a16:creationId xmlns="" xmlns:a16="http://schemas.microsoft.com/office/drawing/2014/main" id="{2D7FC72A-803A-C96D-F456-2C25F6D8F03E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;p18">
              <a:extLst>
                <a:ext uri="{FF2B5EF4-FFF2-40B4-BE49-F238E27FC236}">
                  <a16:creationId xmlns="" xmlns:a16="http://schemas.microsoft.com/office/drawing/2014/main" id="{FC6A689E-8966-F06E-22AB-8815BCA2ACF6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78BFDC-0536-4CF2-FC52-9805C6945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037552" y="14335717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3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02;p18">
            <a:extLst>
              <a:ext uri="{FF2B5EF4-FFF2-40B4-BE49-F238E27FC236}">
                <a16:creationId xmlns="" xmlns:a16="http://schemas.microsoft.com/office/drawing/2014/main" id="{358D409E-BA84-7746-3DDA-AFC8DA2A7E1E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6" name="Google Shape;303;p18">
              <a:extLst>
                <a:ext uri="{FF2B5EF4-FFF2-40B4-BE49-F238E27FC236}">
                  <a16:creationId xmlns="" xmlns:a16="http://schemas.microsoft.com/office/drawing/2014/main" id="{DD95C452-9AE1-3798-FD82-4902881C2C1C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4;p18">
              <a:extLst>
                <a:ext uri="{FF2B5EF4-FFF2-40B4-BE49-F238E27FC236}">
                  <a16:creationId xmlns="" xmlns:a16="http://schemas.microsoft.com/office/drawing/2014/main" id="{F4273440-75A3-695F-C950-A91DF8D7D044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5;p18">
              <a:extLst>
                <a:ext uri="{FF2B5EF4-FFF2-40B4-BE49-F238E27FC236}">
                  <a16:creationId xmlns="" xmlns:a16="http://schemas.microsoft.com/office/drawing/2014/main" id="{653E4FFC-1CED-8908-2660-CC04A3915B5D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;p18">
              <a:extLst>
                <a:ext uri="{FF2B5EF4-FFF2-40B4-BE49-F238E27FC236}">
                  <a16:creationId xmlns="" xmlns:a16="http://schemas.microsoft.com/office/drawing/2014/main" id="{8B44D122-3E6F-761D-621E-D1882368D988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;p18">
              <a:extLst>
                <a:ext uri="{FF2B5EF4-FFF2-40B4-BE49-F238E27FC236}">
                  <a16:creationId xmlns="" xmlns:a16="http://schemas.microsoft.com/office/drawing/2014/main" id="{6DA6D9C4-FEFB-B0D5-B745-3C905186F412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8;p18">
              <a:extLst>
                <a:ext uri="{FF2B5EF4-FFF2-40B4-BE49-F238E27FC236}">
                  <a16:creationId xmlns="" xmlns:a16="http://schemas.microsoft.com/office/drawing/2014/main" id="{88A4621E-5D56-7209-B013-DC3349D821B2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9;p18">
              <a:extLst>
                <a:ext uri="{FF2B5EF4-FFF2-40B4-BE49-F238E27FC236}">
                  <a16:creationId xmlns="" xmlns:a16="http://schemas.microsoft.com/office/drawing/2014/main" id="{0F567D35-DE65-AA6C-A007-7B188391F98D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0;p18">
              <a:extLst>
                <a:ext uri="{FF2B5EF4-FFF2-40B4-BE49-F238E27FC236}">
                  <a16:creationId xmlns="" xmlns:a16="http://schemas.microsoft.com/office/drawing/2014/main" id="{F1FEA922-F65B-3F44-FE4D-9659EA535979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;p18">
              <a:extLst>
                <a:ext uri="{FF2B5EF4-FFF2-40B4-BE49-F238E27FC236}">
                  <a16:creationId xmlns="" xmlns:a16="http://schemas.microsoft.com/office/drawing/2014/main" id="{21C9C536-C9E6-E98E-F49B-EB2F2EC727B0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2CFA62-BC5F-FF18-CD4E-490BFEB5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4600" y="203200"/>
            <a:ext cx="22119300" cy="3807742"/>
          </a:xfrm>
        </p:spPr>
        <p:txBody>
          <a:bodyPr>
            <a:noAutofit/>
          </a:bodyPr>
          <a:lstStyle/>
          <a:p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การกรอกข้อมูล </a:t>
            </a:r>
            <a:r>
              <a:rPr lang="en-US" sz="1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Rotary</a:t>
            </a:r>
            <a:r>
              <a:rPr lang="en-US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Showcase </a:t>
            </a:r>
            <a:r>
              <a:rPr lang="en-US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จะมีทั้งหมด </a:t>
            </a:r>
            <a: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7 </a:t>
            </a: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</a:t>
            </a:r>
            <a:r>
              <a:rPr lang="en-US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รวม </a:t>
            </a:r>
            <a:r>
              <a:rPr lang="th-TH" sz="1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21</a:t>
            </a:r>
            <a:r>
              <a:rPr lang="th-TH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หัวข้อย่อย</a:t>
            </a:r>
            <a:endParaRPr lang="en-US" sz="1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8B3E0B8F-575C-550B-BC22-07040CF2C243}"/>
              </a:ext>
            </a:extLst>
          </p:cNvPr>
          <p:cNvSpPr txBox="1">
            <a:spLocks/>
          </p:cNvSpPr>
          <p:nvPr/>
        </p:nvSpPr>
        <p:spPr>
          <a:xfrm>
            <a:off x="920088" y="4156540"/>
            <a:ext cx="22119300" cy="1236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902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l"/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ส่วนที่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ชื่อ และ รายละเอียด ของโครงการที่สโมสรท่านทำ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(6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หัวข้อย่อย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pPr algn="l"/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ส่วนที่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2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ระยะเวลาเริ่มต้น และ เสร็จสิ้นของโครงการ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(1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หัวข้อย่อย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ส่วนที่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3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แหล่งเงินทุนที่ใช้ทำโครงการ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(4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ส่วนที่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4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ความต้องการของชุมชน ผลกระทบของโครงการ</a:t>
            </a:r>
            <a:r>
              <a:rPr lang="en-US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en-US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ความยั่งยืน</a:t>
            </a:r>
            <a:r>
              <a:rPr lang="en-US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		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(3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ส่วนที่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5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พาร์ทเนอร์ที่ร่วมทำโครงการและบุคคลที่สามารถติดต่อได้</a:t>
            </a:r>
            <a:r>
              <a:rPr lang="en-US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       	(2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ส่วนที่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6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ขั้นตอนในการใส่รูปภาพ วีดีโอ หรือ ลิ้งค์ที่เกี่ยวข้อง</a:t>
            </a:r>
            <a:r>
              <a:rPr lang="en-US" sz="7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      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(3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endParaRPr lang="th-TH" sz="7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l"/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ส่วนที่ </a:t>
            </a:r>
            <a:r>
              <a:rPr lang="en-US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7 </a:t>
            </a:r>
            <a:r>
              <a:rPr lang="th-TH" sz="7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ความยากของโครงการ และ การมีส่วนร่วมของโครงการ</a:t>
            </a:r>
          </a:p>
          <a:p>
            <a:pPr algn="l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              (2 </a:t>
            </a:r>
            <a:r>
              <a:rPr lang="th-TH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หัวข้อย่อย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en-US" sz="7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B59E168-B122-E6F9-9F5C-7429B562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9634200" y="15416105"/>
            <a:ext cx="3121526" cy="12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44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5D22F-B77B-3607-9515-B027FD26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1" y="4775200"/>
            <a:ext cx="22119300" cy="9475121"/>
          </a:xfrm>
        </p:spPr>
        <p:txBody>
          <a:bodyPr>
            <a:noAutofit/>
          </a:bodyPr>
          <a:lstStyle/>
          <a:p>
            <a: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ดีที่สุด ทำ </a:t>
            </a:r>
            <a:r>
              <a:rPr lang="en-US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Check list </a:t>
            </a:r>
            <a:r>
              <a:rPr lang="th-TH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21</a:t>
            </a:r>
            <a: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หัวข้อ</a:t>
            </a:r>
            <a:b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เพื่อง่ายต่อการตรวจสอบข้อมูล </a:t>
            </a:r>
            <a:b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และ เอกสาร ที่เราจัดเตรียม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C751DA-2729-F302-AE75-3F5184F8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84" y="1368095"/>
            <a:ext cx="8415586" cy="8864415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EB59CD-C380-6180-60BA-1A08AF6B0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2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18"/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303" name="Google Shape;303;p18"/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8"/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8"/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8"/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8"/>
          <p:cNvSpPr txBox="1">
            <a:spLocks noGrp="1"/>
          </p:cNvSpPr>
          <p:nvPr>
            <p:ph type="title"/>
          </p:nvPr>
        </p:nvSpPr>
        <p:spPr>
          <a:xfrm>
            <a:off x="2180641" y="5630696"/>
            <a:ext cx="19303748" cy="6018545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  <a:r>
              <a:rPr lang="en-US" sz="2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ในโรตารี </a:t>
            </a:r>
            <a:r>
              <a:rPr lang="th-TH" sz="1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คือ </a:t>
            </a:r>
            <a:r>
              <a:rPr lang="th-TH" sz="1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?</a:t>
            </a:r>
            <a:r>
              <a:rPr lang="th-TH" sz="1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ใช้ </a:t>
            </a:r>
            <a:r>
              <a:rPr lang="th-TH" sz="1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เพื่อประโยชน์ </a:t>
            </a:r>
            <a:r>
              <a:rPr lang="th-TH" sz="1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อะไร </a:t>
            </a:r>
            <a:r>
              <a:rPr lang="en-US" sz="14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?</a:t>
            </a:r>
            <a:endParaRPr sz="14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89BA050-1F84-9DCB-B384-B90DAA5B9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34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2815F-9F8C-113F-B414-0A218B15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67" y="2753645"/>
            <a:ext cx="22119300" cy="11772647"/>
          </a:xfrm>
        </p:spPr>
        <p:txBody>
          <a:bodyPr>
            <a:normAutofit/>
          </a:bodyPr>
          <a:lstStyle/>
          <a:p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การทำ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ในความหมายของโรตารี </a:t>
            </a:r>
            <a:b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คือ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การ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ใส่คำ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เพื่อ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แสดงความหมาย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ลงในภาพ </a:t>
            </a:r>
            <a:b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ที่เรา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ต้องการจะสื่อ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โดยคำ ใน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นั้น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จะ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สอดคล้อง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กับ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แนวทาง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โรตารี </a:t>
            </a:r>
            <a:endParaRPr lang="en-US" sz="1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3" name="Google Shape;302;p18">
            <a:extLst>
              <a:ext uri="{FF2B5EF4-FFF2-40B4-BE49-F238E27FC236}">
                <a16:creationId xmlns:a16="http://schemas.microsoft.com/office/drawing/2014/main" xmlns="" id="{F277AB59-C2E7-5BFA-1B84-F566ECFA31A4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4" name="Google Shape;303;p18">
              <a:extLst>
                <a:ext uri="{FF2B5EF4-FFF2-40B4-BE49-F238E27FC236}">
                  <a16:creationId xmlns:a16="http://schemas.microsoft.com/office/drawing/2014/main" xmlns="" id="{6D064262-9FAA-8F4D-89AB-CE54D0B7BCD9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04;p18">
              <a:extLst>
                <a:ext uri="{FF2B5EF4-FFF2-40B4-BE49-F238E27FC236}">
                  <a16:creationId xmlns:a16="http://schemas.microsoft.com/office/drawing/2014/main" xmlns="" id="{C4E2A96F-9E49-B64A-DF67-BBFE0AD75C65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5;p18">
              <a:extLst>
                <a:ext uri="{FF2B5EF4-FFF2-40B4-BE49-F238E27FC236}">
                  <a16:creationId xmlns:a16="http://schemas.microsoft.com/office/drawing/2014/main" xmlns="" id="{0B1A0339-AC8B-DD56-D5CE-28E5AC4A2CB9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6;p18">
              <a:extLst>
                <a:ext uri="{FF2B5EF4-FFF2-40B4-BE49-F238E27FC236}">
                  <a16:creationId xmlns:a16="http://schemas.microsoft.com/office/drawing/2014/main" xmlns="" id="{E2AC1B01-2CF7-9058-9D45-BB8AED0BF9D1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7;p18">
              <a:extLst>
                <a:ext uri="{FF2B5EF4-FFF2-40B4-BE49-F238E27FC236}">
                  <a16:creationId xmlns:a16="http://schemas.microsoft.com/office/drawing/2014/main" xmlns="" id="{A3A4C429-34E5-14A0-FC4C-5589D4759059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8;p18">
              <a:extLst>
                <a:ext uri="{FF2B5EF4-FFF2-40B4-BE49-F238E27FC236}">
                  <a16:creationId xmlns:a16="http://schemas.microsoft.com/office/drawing/2014/main" xmlns="" id="{212FFD40-8C33-764E-3134-4C6781179D16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9;p18">
              <a:extLst>
                <a:ext uri="{FF2B5EF4-FFF2-40B4-BE49-F238E27FC236}">
                  <a16:creationId xmlns:a16="http://schemas.microsoft.com/office/drawing/2014/main" xmlns="" id="{0835DBCA-295F-52E8-9080-900493A9DA0E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0;p18">
              <a:extLst>
                <a:ext uri="{FF2B5EF4-FFF2-40B4-BE49-F238E27FC236}">
                  <a16:creationId xmlns:a16="http://schemas.microsoft.com/office/drawing/2014/main" xmlns="" id="{93C21DA2-AB74-2EDA-D3E7-4D6B26C29313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;p18">
              <a:extLst>
                <a:ext uri="{FF2B5EF4-FFF2-40B4-BE49-F238E27FC236}">
                  <a16:creationId xmlns:a16="http://schemas.microsoft.com/office/drawing/2014/main" xmlns="" id="{B13C38D4-E7B0-44A8-74D6-38D8C2F5BEAE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704231-412C-A5E8-1607-31F51B57A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50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3D984A-E9C4-E84C-CB13-FFF4DFE0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44" y="4614362"/>
            <a:ext cx="22119300" cy="7272837"/>
          </a:xfrm>
        </p:spPr>
        <p:txBody>
          <a:bodyPr>
            <a:normAutofit/>
          </a:bodyPr>
          <a:lstStyle/>
          <a:p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ประโยชน์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ของการใส่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ลงในภาพนั้น </a:t>
            </a:r>
            <a:b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จะทำให้ผู้ที่เห็นภาพ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สามารถรู้ความหมาย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ที่เราจะสื่อได้ว่า หมายถึงอะไร</a:t>
            </a:r>
            <a:endParaRPr lang="en-US" sz="1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3" name="Google Shape;302;p18">
            <a:extLst>
              <a:ext uri="{FF2B5EF4-FFF2-40B4-BE49-F238E27FC236}">
                <a16:creationId xmlns:a16="http://schemas.microsoft.com/office/drawing/2014/main" xmlns="" id="{65FCC2CB-2680-93C2-6F64-F8DA65817CDC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4" name="Google Shape;303;p18">
              <a:extLst>
                <a:ext uri="{FF2B5EF4-FFF2-40B4-BE49-F238E27FC236}">
                  <a16:creationId xmlns:a16="http://schemas.microsoft.com/office/drawing/2014/main" xmlns="" id="{6138769F-7D2D-F9BA-396D-40C187383DC2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04;p18">
              <a:extLst>
                <a:ext uri="{FF2B5EF4-FFF2-40B4-BE49-F238E27FC236}">
                  <a16:creationId xmlns:a16="http://schemas.microsoft.com/office/drawing/2014/main" xmlns="" id="{2EFB9E6F-C84B-F8C6-7130-4F533E283C3D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5;p18">
              <a:extLst>
                <a:ext uri="{FF2B5EF4-FFF2-40B4-BE49-F238E27FC236}">
                  <a16:creationId xmlns:a16="http://schemas.microsoft.com/office/drawing/2014/main" xmlns="" id="{9FF208E7-ACC1-B649-3E71-FD3E05287B6D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6;p18">
              <a:extLst>
                <a:ext uri="{FF2B5EF4-FFF2-40B4-BE49-F238E27FC236}">
                  <a16:creationId xmlns:a16="http://schemas.microsoft.com/office/drawing/2014/main" xmlns="" id="{907D314C-742E-1CBC-1BB5-6A298C368C85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7;p18">
              <a:extLst>
                <a:ext uri="{FF2B5EF4-FFF2-40B4-BE49-F238E27FC236}">
                  <a16:creationId xmlns:a16="http://schemas.microsoft.com/office/drawing/2014/main" xmlns="" id="{CC9BA32E-1E27-BBB0-11DB-2CBF241BB891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8;p18">
              <a:extLst>
                <a:ext uri="{FF2B5EF4-FFF2-40B4-BE49-F238E27FC236}">
                  <a16:creationId xmlns:a16="http://schemas.microsoft.com/office/drawing/2014/main" xmlns="" id="{3D2E510E-2D14-514A-1903-C9F910228EA9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9;p18">
              <a:extLst>
                <a:ext uri="{FF2B5EF4-FFF2-40B4-BE49-F238E27FC236}">
                  <a16:creationId xmlns:a16="http://schemas.microsoft.com/office/drawing/2014/main" xmlns="" id="{748CD961-A916-F881-5ACF-7943D0632B99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0;p18">
              <a:extLst>
                <a:ext uri="{FF2B5EF4-FFF2-40B4-BE49-F238E27FC236}">
                  <a16:creationId xmlns:a16="http://schemas.microsoft.com/office/drawing/2014/main" xmlns="" id="{92701361-2187-D2CB-F6D4-401416EC2A39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;p18">
              <a:extLst>
                <a:ext uri="{FF2B5EF4-FFF2-40B4-BE49-F238E27FC236}">
                  <a16:creationId xmlns:a16="http://schemas.microsoft.com/office/drawing/2014/main" xmlns="" id="{4EFA41C5-C476-E381-1107-5DDA78320472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042EEC-AAAA-E734-F12D-044A49BE3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30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3ACB2-094D-25CB-746F-E37BCCEF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44" y="4811045"/>
            <a:ext cx="22119300" cy="7657847"/>
          </a:xfrm>
        </p:spPr>
        <p:txBody>
          <a:bodyPr>
            <a:noAutofit/>
          </a:bodyPr>
          <a:lstStyle/>
          <a:p>
            <a:r>
              <a:rPr lang="en-US" sz="14900" b="1" dirty="0">
                <a:ln w="0"/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  <a:r>
              <a:rPr lang="en-US" sz="12400" b="1" dirty="0">
                <a:ln w="0"/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ที่</a:t>
            </a:r>
            <a:r>
              <a:rPr lang="th-TH" sz="124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ต้องการสื่อความหมาย </a:t>
            </a:r>
            <a:br>
              <a:rPr lang="th-TH" sz="124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ใน </a:t>
            </a:r>
            <a:r>
              <a:rPr lang="en-US" sz="12400" b="1" dirty="0">
                <a:ln w="0"/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My Rotary </a:t>
            </a:r>
            <a:r>
              <a:rPr lang="th-TH" sz="124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จะ</a:t>
            </a:r>
            <a:r>
              <a:rPr lang="th-TH" sz="124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มีให้เลือกทั้งหมด </a:t>
            </a:r>
            <a:br>
              <a:rPr lang="th-TH" sz="124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ln w="0"/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10</a:t>
            </a:r>
            <a:r>
              <a:rPr lang="th-TH" sz="12400" b="1" dirty="0">
                <a:ln w="0"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ประโยค ดังนี้</a:t>
            </a:r>
            <a:endParaRPr lang="en-US" sz="1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oogle Shape;302;p18">
            <a:extLst>
              <a:ext uri="{FF2B5EF4-FFF2-40B4-BE49-F238E27FC236}">
                <a16:creationId xmlns:a16="http://schemas.microsoft.com/office/drawing/2014/main" xmlns="" id="{FA145B70-48AC-9525-0C58-4635ABBF149F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4" name="Google Shape;303;p18">
              <a:extLst>
                <a:ext uri="{FF2B5EF4-FFF2-40B4-BE49-F238E27FC236}">
                  <a16:creationId xmlns:a16="http://schemas.microsoft.com/office/drawing/2014/main" xmlns="" id="{22F76111-8DDA-3466-F069-FA5F79A74DF9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04;p18">
              <a:extLst>
                <a:ext uri="{FF2B5EF4-FFF2-40B4-BE49-F238E27FC236}">
                  <a16:creationId xmlns:a16="http://schemas.microsoft.com/office/drawing/2014/main" xmlns="" id="{598B0587-2FA9-C632-407C-522E9ABEDE94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5;p18">
              <a:extLst>
                <a:ext uri="{FF2B5EF4-FFF2-40B4-BE49-F238E27FC236}">
                  <a16:creationId xmlns:a16="http://schemas.microsoft.com/office/drawing/2014/main" xmlns="" id="{45E6E481-6AC2-BC8C-FC6A-1E5DD0E9FA1A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6;p18">
              <a:extLst>
                <a:ext uri="{FF2B5EF4-FFF2-40B4-BE49-F238E27FC236}">
                  <a16:creationId xmlns:a16="http://schemas.microsoft.com/office/drawing/2014/main" xmlns="" id="{07BAF260-45F7-11DC-D580-DDBBC0C670B5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7;p18">
              <a:extLst>
                <a:ext uri="{FF2B5EF4-FFF2-40B4-BE49-F238E27FC236}">
                  <a16:creationId xmlns:a16="http://schemas.microsoft.com/office/drawing/2014/main" xmlns="" id="{19F06CE3-5AE3-FF48-FCD4-130C83778D44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8;p18">
              <a:extLst>
                <a:ext uri="{FF2B5EF4-FFF2-40B4-BE49-F238E27FC236}">
                  <a16:creationId xmlns:a16="http://schemas.microsoft.com/office/drawing/2014/main" xmlns="" id="{2503BA4A-01E4-6866-C0CC-72DD74343BDD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9;p18">
              <a:extLst>
                <a:ext uri="{FF2B5EF4-FFF2-40B4-BE49-F238E27FC236}">
                  <a16:creationId xmlns:a16="http://schemas.microsoft.com/office/drawing/2014/main" xmlns="" id="{E0DB1C2F-427A-A833-635D-5890946A1FFB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0;p18">
              <a:extLst>
                <a:ext uri="{FF2B5EF4-FFF2-40B4-BE49-F238E27FC236}">
                  <a16:creationId xmlns:a16="http://schemas.microsoft.com/office/drawing/2014/main" xmlns="" id="{9638873C-F1A1-916C-5AD3-8EDA2FFCEC8C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;p18">
              <a:extLst>
                <a:ext uri="{FF2B5EF4-FFF2-40B4-BE49-F238E27FC236}">
                  <a16:creationId xmlns:a16="http://schemas.microsoft.com/office/drawing/2014/main" xmlns="" id="{4A952C22-EBAF-02E7-1EF9-46C97F57C43B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0DE7EF-D972-96D6-A760-E823A4084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616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DA19A8-8174-DF68-C259-32E0405C0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269" y="3295806"/>
            <a:ext cx="9852655" cy="7364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EF21AF-56DE-2ED7-840A-F044EEDD4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5" y="3198462"/>
            <a:ext cx="9852661" cy="7461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oogle Shape;302;p18">
            <a:extLst>
              <a:ext uri="{FF2B5EF4-FFF2-40B4-BE49-F238E27FC236}">
                <a16:creationId xmlns:a16="http://schemas.microsoft.com/office/drawing/2014/main" xmlns="" id="{9117E94A-979D-791C-43B7-20A214A02172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7" name="Google Shape;303;p18">
              <a:extLst>
                <a:ext uri="{FF2B5EF4-FFF2-40B4-BE49-F238E27FC236}">
                  <a16:creationId xmlns:a16="http://schemas.microsoft.com/office/drawing/2014/main" xmlns="" id="{B0409E56-10BF-4EED-749D-E70BCE5F5D40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4;p18">
              <a:extLst>
                <a:ext uri="{FF2B5EF4-FFF2-40B4-BE49-F238E27FC236}">
                  <a16:creationId xmlns:a16="http://schemas.microsoft.com/office/drawing/2014/main" xmlns="" id="{E7FB602B-5AE4-FDBB-3001-56AB60428112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5;p18">
              <a:extLst>
                <a:ext uri="{FF2B5EF4-FFF2-40B4-BE49-F238E27FC236}">
                  <a16:creationId xmlns:a16="http://schemas.microsoft.com/office/drawing/2014/main" xmlns="" id="{C4F18BE5-7371-1963-75E1-EA160AACC66A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6;p18">
              <a:extLst>
                <a:ext uri="{FF2B5EF4-FFF2-40B4-BE49-F238E27FC236}">
                  <a16:creationId xmlns:a16="http://schemas.microsoft.com/office/drawing/2014/main" xmlns="" id="{E966A1E6-D6EE-3CC0-C506-B82B18AD245F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;p18">
              <a:extLst>
                <a:ext uri="{FF2B5EF4-FFF2-40B4-BE49-F238E27FC236}">
                  <a16:creationId xmlns:a16="http://schemas.microsoft.com/office/drawing/2014/main" xmlns="" id="{518A231D-9826-9C46-87E6-63F1FA87FC83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8;p18">
              <a:extLst>
                <a:ext uri="{FF2B5EF4-FFF2-40B4-BE49-F238E27FC236}">
                  <a16:creationId xmlns:a16="http://schemas.microsoft.com/office/drawing/2014/main" xmlns="" id="{06C9D4B4-AB40-B171-D68B-11497EBE3D45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9;p18">
              <a:extLst>
                <a:ext uri="{FF2B5EF4-FFF2-40B4-BE49-F238E27FC236}">
                  <a16:creationId xmlns:a16="http://schemas.microsoft.com/office/drawing/2014/main" xmlns="" id="{A2CE6FBB-18EE-F35A-02B9-9F489ADD7816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0;p18">
              <a:extLst>
                <a:ext uri="{FF2B5EF4-FFF2-40B4-BE49-F238E27FC236}">
                  <a16:creationId xmlns:a16="http://schemas.microsoft.com/office/drawing/2014/main" xmlns="" id="{EA8AB662-7353-52B3-F065-83DB920A10EA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;p18">
              <a:extLst>
                <a:ext uri="{FF2B5EF4-FFF2-40B4-BE49-F238E27FC236}">
                  <a16:creationId xmlns:a16="http://schemas.microsoft.com/office/drawing/2014/main" xmlns="" id="{5D8F6369-9D8F-8A57-9FE9-3C66BC4852D4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BCEB32-5EB4-F226-4A13-DCC4C960B5AB}"/>
              </a:ext>
            </a:extLst>
          </p:cNvPr>
          <p:cNvSpPr txBox="1"/>
          <p:nvPr/>
        </p:nvSpPr>
        <p:spPr>
          <a:xfrm>
            <a:off x="12344400" y="11336890"/>
            <a:ext cx="735451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15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มาร่วมมือกันให้พลัง</a:t>
            </a:r>
            <a:endParaRPr lang="en-US" sz="115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6D8F2E-9BAF-C979-9FEC-9EFAC547B3BA}"/>
              </a:ext>
            </a:extLst>
          </p:cNvPr>
          <p:cNvSpPr txBox="1"/>
          <p:nvPr/>
        </p:nvSpPr>
        <p:spPr>
          <a:xfrm>
            <a:off x="2198671" y="11384457"/>
            <a:ext cx="817953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15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มาร่วมมือกันช่วยชีวิต</a:t>
            </a:r>
            <a:endParaRPr lang="en-US" sz="115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5487333-2923-474D-8EDE-0733C68F7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46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02;p18">
            <a:extLst>
              <a:ext uri="{FF2B5EF4-FFF2-40B4-BE49-F238E27FC236}">
                <a16:creationId xmlns:a16="http://schemas.microsoft.com/office/drawing/2014/main" xmlns="" id="{CF56419D-1C1F-5A1F-50E0-780351747D37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4" name="Google Shape;303;p18">
              <a:extLst>
                <a:ext uri="{FF2B5EF4-FFF2-40B4-BE49-F238E27FC236}">
                  <a16:creationId xmlns:a16="http://schemas.microsoft.com/office/drawing/2014/main" xmlns="" id="{E5F705B9-BE34-1A62-DBAC-12433B63BFB9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04;p18">
              <a:extLst>
                <a:ext uri="{FF2B5EF4-FFF2-40B4-BE49-F238E27FC236}">
                  <a16:creationId xmlns:a16="http://schemas.microsoft.com/office/drawing/2014/main" xmlns="" id="{89BA0B82-3786-674F-F9D9-81BF7D1AA140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5;p18">
              <a:extLst>
                <a:ext uri="{FF2B5EF4-FFF2-40B4-BE49-F238E27FC236}">
                  <a16:creationId xmlns:a16="http://schemas.microsoft.com/office/drawing/2014/main" xmlns="" id="{E3E00941-5056-A5AE-9447-AD9E259EB672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6;p18">
              <a:extLst>
                <a:ext uri="{FF2B5EF4-FFF2-40B4-BE49-F238E27FC236}">
                  <a16:creationId xmlns:a16="http://schemas.microsoft.com/office/drawing/2014/main" xmlns="" id="{3B285BB1-11C8-5D33-B41F-6D112B7CC587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7;p18">
              <a:extLst>
                <a:ext uri="{FF2B5EF4-FFF2-40B4-BE49-F238E27FC236}">
                  <a16:creationId xmlns:a16="http://schemas.microsoft.com/office/drawing/2014/main" xmlns="" id="{F5DC8488-4314-FC16-8685-600C5E1E8E35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8;p18">
              <a:extLst>
                <a:ext uri="{FF2B5EF4-FFF2-40B4-BE49-F238E27FC236}">
                  <a16:creationId xmlns:a16="http://schemas.microsoft.com/office/drawing/2014/main" xmlns="" id="{93FE1825-12DA-8D88-4537-893707879019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9;p18">
              <a:extLst>
                <a:ext uri="{FF2B5EF4-FFF2-40B4-BE49-F238E27FC236}">
                  <a16:creationId xmlns:a16="http://schemas.microsoft.com/office/drawing/2014/main" xmlns="" id="{D8805FE6-5DC3-9987-911B-56E31754DB0D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0;p18">
              <a:extLst>
                <a:ext uri="{FF2B5EF4-FFF2-40B4-BE49-F238E27FC236}">
                  <a16:creationId xmlns:a16="http://schemas.microsoft.com/office/drawing/2014/main" xmlns="" id="{489AC236-F696-590C-D9F9-1D2CE4B069BA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;p18">
              <a:extLst>
                <a:ext uri="{FF2B5EF4-FFF2-40B4-BE49-F238E27FC236}">
                  <a16:creationId xmlns:a16="http://schemas.microsoft.com/office/drawing/2014/main" xmlns="" id="{19D7791B-3669-80E9-A1EB-7B07495A2384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F0A610-41F4-28E8-27C0-6631212A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973" y="3870217"/>
            <a:ext cx="9096416" cy="6719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D3B6FAD-3D82-D1B9-2880-08476900C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17" y="3870217"/>
            <a:ext cx="10206977" cy="6719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1038A2-F73E-D68C-2A8C-556C4D985F57}"/>
              </a:ext>
            </a:extLst>
          </p:cNvPr>
          <p:cNvSpPr txBox="1"/>
          <p:nvPr/>
        </p:nvSpPr>
        <p:spPr>
          <a:xfrm>
            <a:off x="13501504" y="11312061"/>
            <a:ext cx="61073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มาร่วมมือกันเรียนรู้</a:t>
            </a:r>
            <a:endParaRPr lang="en-US" sz="96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3D944F-35BD-44B0-4C99-4955DD1FEC7B}"/>
              </a:ext>
            </a:extLst>
          </p:cNvPr>
          <p:cNvSpPr txBox="1"/>
          <p:nvPr/>
        </p:nvSpPr>
        <p:spPr>
          <a:xfrm>
            <a:off x="3065290" y="11312061"/>
            <a:ext cx="71615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มาร่วมมือกันส่งเสริมสันติภาพ</a:t>
            </a:r>
            <a:endParaRPr lang="en-US" sz="96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DFDCC0C-CF9E-C29D-592F-43CFAE53C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11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1A1B18-71F0-3789-AB07-EEC15D156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551" y="3491177"/>
            <a:ext cx="9527719" cy="7072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19D496-B90D-E0D1-4F9A-EA0158F38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62" y="3540601"/>
            <a:ext cx="9378769" cy="7020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oogle Shape;302;p18">
            <a:extLst>
              <a:ext uri="{FF2B5EF4-FFF2-40B4-BE49-F238E27FC236}">
                <a16:creationId xmlns:a16="http://schemas.microsoft.com/office/drawing/2014/main" xmlns="" id="{F638FDE3-1194-5452-C50D-C9A1FD4FCD4C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6" name="Google Shape;303;p18">
              <a:extLst>
                <a:ext uri="{FF2B5EF4-FFF2-40B4-BE49-F238E27FC236}">
                  <a16:creationId xmlns:a16="http://schemas.microsoft.com/office/drawing/2014/main" xmlns="" id="{D8AF6B54-8DE8-7922-7ED5-3C480D17C3FB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4;p18">
              <a:extLst>
                <a:ext uri="{FF2B5EF4-FFF2-40B4-BE49-F238E27FC236}">
                  <a16:creationId xmlns:a16="http://schemas.microsoft.com/office/drawing/2014/main" xmlns="" id="{46CE78D6-2E1E-1DF8-17A6-F06452E0DBB0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5;p18">
              <a:extLst>
                <a:ext uri="{FF2B5EF4-FFF2-40B4-BE49-F238E27FC236}">
                  <a16:creationId xmlns:a16="http://schemas.microsoft.com/office/drawing/2014/main" xmlns="" id="{C68C7C23-5159-25D5-F701-AFB9E6BFF6E3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;p18">
              <a:extLst>
                <a:ext uri="{FF2B5EF4-FFF2-40B4-BE49-F238E27FC236}">
                  <a16:creationId xmlns:a16="http://schemas.microsoft.com/office/drawing/2014/main" xmlns="" id="{F428CC1C-33E0-5ABB-FFFD-8C27731F6D20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;p18">
              <a:extLst>
                <a:ext uri="{FF2B5EF4-FFF2-40B4-BE49-F238E27FC236}">
                  <a16:creationId xmlns:a16="http://schemas.microsoft.com/office/drawing/2014/main" xmlns="" id="{44EB6496-48C3-84D3-ECD5-002D449FE611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8;p18">
              <a:extLst>
                <a:ext uri="{FF2B5EF4-FFF2-40B4-BE49-F238E27FC236}">
                  <a16:creationId xmlns:a16="http://schemas.microsoft.com/office/drawing/2014/main" xmlns="" id="{4DD3EAE3-BC69-CE9D-CF03-F8581B3366CF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9;p18">
              <a:extLst>
                <a:ext uri="{FF2B5EF4-FFF2-40B4-BE49-F238E27FC236}">
                  <a16:creationId xmlns:a16="http://schemas.microsoft.com/office/drawing/2014/main" xmlns="" id="{3D299478-3564-468F-F2CC-311DF41CC295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0;p18">
              <a:extLst>
                <a:ext uri="{FF2B5EF4-FFF2-40B4-BE49-F238E27FC236}">
                  <a16:creationId xmlns:a16="http://schemas.microsoft.com/office/drawing/2014/main" xmlns="" id="{D9E9B851-0E6F-71E9-369A-B59698F3BDC0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;p18">
              <a:extLst>
                <a:ext uri="{FF2B5EF4-FFF2-40B4-BE49-F238E27FC236}">
                  <a16:creationId xmlns:a16="http://schemas.microsoft.com/office/drawing/2014/main" xmlns="" id="{1D9FBD32-FFD6-1D3A-B146-9E87114568B0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4377B7-9156-27B4-3B8D-B72EBFE835ED}"/>
              </a:ext>
            </a:extLst>
          </p:cNvPr>
          <p:cNvSpPr txBox="1"/>
          <p:nvPr/>
        </p:nvSpPr>
        <p:spPr>
          <a:xfrm>
            <a:off x="3965858" y="11546620"/>
            <a:ext cx="55445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มาร่วมมือกันเปลี่ยนแปลง</a:t>
            </a:r>
            <a:endParaRPr lang="en-US" sz="96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4CD004-468D-FD42-D1D8-944895F5A92F}"/>
              </a:ext>
            </a:extLst>
          </p:cNvPr>
          <p:cNvSpPr txBox="1"/>
          <p:nvPr/>
        </p:nvSpPr>
        <p:spPr>
          <a:xfrm>
            <a:off x="12917554" y="11546620"/>
            <a:ext cx="71917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มาร่วมมือกันต่อสู้ความหิวโหย</a:t>
            </a:r>
            <a:endParaRPr lang="en-US" sz="96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BB1FD6-ACB8-BC49-9857-25E863EDD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10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02;p18">
            <a:extLst>
              <a:ext uri="{FF2B5EF4-FFF2-40B4-BE49-F238E27FC236}">
                <a16:creationId xmlns:a16="http://schemas.microsoft.com/office/drawing/2014/main" xmlns="" id="{A4E1E2CE-9CEB-17EE-3E65-B389308795D0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4" name="Google Shape;303;p18">
              <a:extLst>
                <a:ext uri="{FF2B5EF4-FFF2-40B4-BE49-F238E27FC236}">
                  <a16:creationId xmlns:a16="http://schemas.microsoft.com/office/drawing/2014/main" xmlns="" id="{4276A9F1-BF79-9C5E-F44A-028894D5965A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04;p18">
              <a:extLst>
                <a:ext uri="{FF2B5EF4-FFF2-40B4-BE49-F238E27FC236}">
                  <a16:creationId xmlns:a16="http://schemas.microsoft.com/office/drawing/2014/main" xmlns="" id="{70A1D878-916F-660B-06FD-A11BC522AA66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5;p18">
              <a:extLst>
                <a:ext uri="{FF2B5EF4-FFF2-40B4-BE49-F238E27FC236}">
                  <a16:creationId xmlns:a16="http://schemas.microsoft.com/office/drawing/2014/main" xmlns="" id="{654AA237-507B-8F33-B112-08AF212446DC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6;p18">
              <a:extLst>
                <a:ext uri="{FF2B5EF4-FFF2-40B4-BE49-F238E27FC236}">
                  <a16:creationId xmlns:a16="http://schemas.microsoft.com/office/drawing/2014/main" xmlns="" id="{B401AB8E-316B-896B-8AD5-524DC0859C3B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7;p18">
              <a:extLst>
                <a:ext uri="{FF2B5EF4-FFF2-40B4-BE49-F238E27FC236}">
                  <a16:creationId xmlns:a16="http://schemas.microsoft.com/office/drawing/2014/main" xmlns="" id="{2C260576-A5A0-021B-FEBC-D2A26C9AEE9A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8;p18">
              <a:extLst>
                <a:ext uri="{FF2B5EF4-FFF2-40B4-BE49-F238E27FC236}">
                  <a16:creationId xmlns:a16="http://schemas.microsoft.com/office/drawing/2014/main" xmlns="" id="{FE2C96A1-0A37-5670-CEE0-0041C1300D77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9;p18">
              <a:extLst>
                <a:ext uri="{FF2B5EF4-FFF2-40B4-BE49-F238E27FC236}">
                  <a16:creationId xmlns:a16="http://schemas.microsoft.com/office/drawing/2014/main" xmlns="" id="{CD4A7EED-A327-5F3D-2E7E-098F3B52C421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0;p18">
              <a:extLst>
                <a:ext uri="{FF2B5EF4-FFF2-40B4-BE49-F238E27FC236}">
                  <a16:creationId xmlns:a16="http://schemas.microsoft.com/office/drawing/2014/main" xmlns="" id="{E9934F68-A421-DBAB-ACE3-DE64ECDF3E49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;p18">
              <a:extLst>
                <a:ext uri="{FF2B5EF4-FFF2-40B4-BE49-F238E27FC236}">
                  <a16:creationId xmlns:a16="http://schemas.microsoft.com/office/drawing/2014/main" xmlns="" id="{6CF8EAF3-E50A-AFBA-9E82-25EC175812E8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8BF90E-76D4-72F9-34EF-305A47409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179" y="2284962"/>
            <a:ext cx="6594563" cy="9672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4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1F0A02-93B8-3C30-A19C-978B37092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80" y="3518520"/>
            <a:ext cx="9684636" cy="7133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698F27-5E90-078C-3715-0C80F3C1E3E3}"/>
              </a:ext>
            </a:extLst>
          </p:cNvPr>
          <p:cNvSpPr txBox="1"/>
          <p:nvPr/>
        </p:nvSpPr>
        <p:spPr>
          <a:xfrm>
            <a:off x="9113836" y="12278764"/>
            <a:ext cx="139255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</a:t>
            </a:r>
            <a:br>
              <a:rPr lang="th-TH" sz="96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</a:br>
            <a:r>
              <a:rPr lang="th-TH" sz="96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ให้แรงบันดาลใจ</a:t>
            </a:r>
            <a:endParaRPr lang="en-US" sz="9600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DBE6F8-7D48-991D-8B0F-012A1236F3BB}"/>
              </a:ext>
            </a:extLst>
          </p:cNvPr>
          <p:cNvSpPr txBox="1"/>
          <p:nvPr/>
        </p:nvSpPr>
        <p:spPr>
          <a:xfrm>
            <a:off x="2136005" y="11637666"/>
            <a:ext cx="10350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มาร่วมมือกันเป็นพี่เลี้ยง</a:t>
            </a:r>
            <a:endParaRPr lang="en-US" sz="96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B8B689D-56AC-39F0-FF5D-AD17645D6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6026" r="4902" b="30692"/>
          <a:stretch/>
        </p:blipFill>
        <p:spPr>
          <a:xfrm>
            <a:off x="19405599" y="15170153"/>
            <a:ext cx="3310021" cy="13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36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E15E25-0B9D-391E-C410-84AFDC0A0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DEFD39-F336-FA9C-D758-92AB38375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61" y="2608828"/>
            <a:ext cx="6766748" cy="9780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8C7403-222B-FE2D-1DF3-427F7D7E7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764" y="2533781"/>
            <a:ext cx="7413564" cy="9855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C3115C-E39E-2C24-360D-2D2011129D8E}"/>
              </a:ext>
            </a:extLst>
          </p:cNvPr>
          <p:cNvSpPr txBox="1"/>
          <p:nvPr/>
        </p:nvSpPr>
        <p:spPr>
          <a:xfrm>
            <a:off x="11268634" y="12812332"/>
            <a:ext cx="72966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</a:t>
            </a:r>
            <a:br>
              <a:rPr lang="th-TH" sz="96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</a:br>
            <a:r>
              <a:rPr lang="th-TH" sz="9600" b="1" dirty="0">
                <a:ln w="0"/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เชื่อมสัมพันธ์</a:t>
            </a:r>
            <a:endParaRPr lang="en-US" sz="9600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244059-30D9-48CE-45F5-9F56310B4D59}"/>
              </a:ext>
            </a:extLst>
          </p:cNvPr>
          <p:cNvSpPr txBox="1"/>
          <p:nvPr/>
        </p:nvSpPr>
        <p:spPr>
          <a:xfrm>
            <a:off x="3606069" y="12990132"/>
            <a:ext cx="63232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มาร่วมมือกันขจัดโปลิโอ</a:t>
            </a:r>
            <a:endParaRPr lang="en-US" sz="96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7" name="Google Shape;302;p18">
            <a:extLst>
              <a:ext uri="{FF2B5EF4-FFF2-40B4-BE49-F238E27FC236}">
                <a16:creationId xmlns:a16="http://schemas.microsoft.com/office/drawing/2014/main" xmlns="" id="{F03896FF-1128-0524-401F-EA02DE69D5DE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8" name="Google Shape;303;p18">
              <a:extLst>
                <a:ext uri="{FF2B5EF4-FFF2-40B4-BE49-F238E27FC236}">
                  <a16:creationId xmlns:a16="http://schemas.microsoft.com/office/drawing/2014/main" xmlns="" id="{830D78A7-FC65-5F5B-5416-4112B49BA825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4;p18">
              <a:extLst>
                <a:ext uri="{FF2B5EF4-FFF2-40B4-BE49-F238E27FC236}">
                  <a16:creationId xmlns:a16="http://schemas.microsoft.com/office/drawing/2014/main" xmlns="" id="{5C6EEC25-A6F1-F547-4CAB-21C53AED7B4D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5;p18">
              <a:extLst>
                <a:ext uri="{FF2B5EF4-FFF2-40B4-BE49-F238E27FC236}">
                  <a16:creationId xmlns:a16="http://schemas.microsoft.com/office/drawing/2014/main" xmlns="" id="{2922569F-F1AC-C8C1-0ED7-796ABA06B4F1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6;p18">
              <a:extLst>
                <a:ext uri="{FF2B5EF4-FFF2-40B4-BE49-F238E27FC236}">
                  <a16:creationId xmlns:a16="http://schemas.microsoft.com/office/drawing/2014/main" xmlns="" id="{5EE3F368-DF78-4CED-2474-E7C16F9ADD4A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;p18">
              <a:extLst>
                <a:ext uri="{FF2B5EF4-FFF2-40B4-BE49-F238E27FC236}">
                  <a16:creationId xmlns:a16="http://schemas.microsoft.com/office/drawing/2014/main" xmlns="" id="{7E4AC76D-CED8-ECE4-8E02-72B712B6A830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8;p18">
              <a:extLst>
                <a:ext uri="{FF2B5EF4-FFF2-40B4-BE49-F238E27FC236}">
                  <a16:creationId xmlns:a16="http://schemas.microsoft.com/office/drawing/2014/main" xmlns="" id="{4B2456A8-73BC-438D-15C3-95A2C3C508E7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9;p18">
              <a:extLst>
                <a:ext uri="{FF2B5EF4-FFF2-40B4-BE49-F238E27FC236}">
                  <a16:creationId xmlns:a16="http://schemas.microsoft.com/office/drawing/2014/main" xmlns="" id="{945CDF11-BC06-44FC-4819-59165D6EF3CD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0;p18">
              <a:extLst>
                <a:ext uri="{FF2B5EF4-FFF2-40B4-BE49-F238E27FC236}">
                  <a16:creationId xmlns:a16="http://schemas.microsoft.com/office/drawing/2014/main" xmlns="" id="{12CDEFB0-6985-79C7-3731-EC050D9E04A6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;p18">
              <a:extLst>
                <a:ext uri="{FF2B5EF4-FFF2-40B4-BE49-F238E27FC236}">
                  <a16:creationId xmlns:a16="http://schemas.microsoft.com/office/drawing/2014/main" xmlns="" id="{3915AF09-21A1-D969-B8C6-0FE16F07A0F9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512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E497E4-D799-C7BE-C86D-F35CBEFB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7689100"/>
            <a:ext cx="22119300" cy="2286000"/>
          </a:xfrm>
        </p:spPr>
        <p:txBody>
          <a:bodyPr>
            <a:noAutofit/>
          </a:bodyPr>
          <a:lstStyle/>
          <a:p>
            <a:r>
              <a:rPr lang="th-TH" sz="1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เริ่มต้น </a:t>
            </a:r>
            <a:br>
              <a:rPr lang="th-TH" sz="1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1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www.rotary.org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9FEA30-EC36-2FD3-7BE3-E7498DFA4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29BDE2-1242-417C-47C7-4ED7A70FE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641" y="3986508"/>
            <a:ext cx="4097013" cy="40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24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02;p18">
            <a:extLst>
              <a:ext uri="{FF2B5EF4-FFF2-40B4-BE49-F238E27FC236}">
                <a16:creationId xmlns:a16="http://schemas.microsoft.com/office/drawing/2014/main" xmlns="" id="{6E8274EE-ACC0-5D23-80B5-7CAC28626D89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4" name="Google Shape;303;p18">
              <a:extLst>
                <a:ext uri="{FF2B5EF4-FFF2-40B4-BE49-F238E27FC236}">
                  <a16:creationId xmlns:a16="http://schemas.microsoft.com/office/drawing/2014/main" xmlns="" id="{C75CDB0A-8E79-E187-1AD7-0EDC83DA9ADE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04;p18">
              <a:extLst>
                <a:ext uri="{FF2B5EF4-FFF2-40B4-BE49-F238E27FC236}">
                  <a16:creationId xmlns:a16="http://schemas.microsoft.com/office/drawing/2014/main" xmlns="" id="{53B2D85D-C9C5-20D2-8BBE-A44E2B3B2AAD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5;p18">
              <a:extLst>
                <a:ext uri="{FF2B5EF4-FFF2-40B4-BE49-F238E27FC236}">
                  <a16:creationId xmlns:a16="http://schemas.microsoft.com/office/drawing/2014/main" xmlns="" id="{5997BC2F-F7B0-1253-14AB-08EF5909B907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6;p18">
              <a:extLst>
                <a:ext uri="{FF2B5EF4-FFF2-40B4-BE49-F238E27FC236}">
                  <a16:creationId xmlns:a16="http://schemas.microsoft.com/office/drawing/2014/main" xmlns="" id="{299D062B-8CA7-7D79-ADA7-BAAF649574D8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7;p18">
              <a:extLst>
                <a:ext uri="{FF2B5EF4-FFF2-40B4-BE49-F238E27FC236}">
                  <a16:creationId xmlns:a16="http://schemas.microsoft.com/office/drawing/2014/main" xmlns="" id="{7EB84484-6A64-26EA-7B73-B2E235ED677C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8;p18">
              <a:extLst>
                <a:ext uri="{FF2B5EF4-FFF2-40B4-BE49-F238E27FC236}">
                  <a16:creationId xmlns:a16="http://schemas.microsoft.com/office/drawing/2014/main" xmlns="" id="{3B5F97F7-EDAC-5924-4F58-D89964F70FA4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9;p18">
              <a:extLst>
                <a:ext uri="{FF2B5EF4-FFF2-40B4-BE49-F238E27FC236}">
                  <a16:creationId xmlns:a16="http://schemas.microsoft.com/office/drawing/2014/main" xmlns="" id="{866C3B91-F632-20F3-C79D-79C1D526585A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10;p18">
              <a:extLst>
                <a:ext uri="{FF2B5EF4-FFF2-40B4-BE49-F238E27FC236}">
                  <a16:creationId xmlns:a16="http://schemas.microsoft.com/office/drawing/2014/main" xmlns="" id="{5E16E337-4967-8B61-A4FA-22F74CB8BF10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;p18">
              <a:extLst>
                <a:ext uri="{FF2B5EF4-FFF2-40B4-BE49-F238E27FC236}">
                  <a16:creationId xmlns:a16="http://schemas.microsoft.com/office/drawing/2014/main" xmlns="" id="{AE53EB26-10CC-3C41-B8CA-D92ECEB3DA8C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12;p18">
            <a:extLst>
              <a:ext uri="{FF2B5EF4-FFF2-40B4-BE49-F238E27FC236}">
                <a16:creationId xmlns:a16="http://schemas.microsoft.com/office/drawing/2014/main" xmlns="" id="{2D1933E8-A681-7689-F909-DC0CEFAF51F8}"/>
              </a:ext>
            </a:extLst>
          </p:cNvPr>
          <p:cNvSpPr txBox="1">
            <a:spLocks/>
          </p:cNvSpPr>
          <p:nvPr/>
        </p:nvSpPr>
        <p:spPr>
          <a:xfrm>
            <a:off x="2180641" y="3224463"/>
            <a:ext cx="19303748" cy="1010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902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l"/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ข้อมูลที่ต้องเตรียม ในการทำ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</a:p>
          <a:p>
            <a:pPr algn="l"/>
            <a:r>
              <a:rPr lang="en-US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1.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รูปภาพที่จะใช้และมีความหมายตรงกับประโยคใน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ที่สำคัญควรเป็นภาพที่ถ่ายแบบ 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People of Action</a:t>
            </a:r>
            <a:endParaRPr lang="th-TH" sz="1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l"/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2.</a:t>
            </a:r>
            <a:r>
              <a:rPr lang="en-US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คำบรรยายภาพ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781276-1628-4BB5-6C6B-8B5934427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D8B0C-213B-3CF4-C4AD-36657B2D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44" y="3580042"/>
            <a:ext cx="22119300" cy="10119853"/>
          </a:xfrm>
        </p:spPr>
        <p:txBody>
          <a:bodyPr>
            <a:noAutofit/>
          </a:bodyPr>
          <a:lstStyle/>
          <a:p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ถ้า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ไม่เข้าใจ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ในการทำ 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1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Rotary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Showcase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และ 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Template</a:t>
            </a:r>
            <a:b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ดูวิธีการทำ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ได้จากที่ไหน 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en-US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สอบถามใครได้บ้าง</a:t>
            </a:r>
            <a:r>
              <a:rPr lang="en-US" sz="1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?</a:t>
            </a:r>
            <a:endParaRPr lang="en-US" sz="1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4" name="Google Shape;302;p18">
            <a:extLst>
              <a:ext uri="{FF2B5EF4-FFF2-40B4-BE49-F238E27FC236}">
                <a16:creationId xmlns:a16="http://schemas.microsoft.com/office/drawing/2014/main" xmlns="" id="{F92D74CE-49AA-9878-7E7D-4A0EB634D10F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5" name="Google Shape;303;p18">
              <a:extLst>
                <a:ext uri="{FF2B5EF4-FFF2-40B4-BE49-F238E27FC236}">
                  <a16:creationId xmlns:a16="http://schemas.microsoft.com/office/drawing/2014/main" xmlns="" id="{7330C2BF-1E62-A2AF-CA15-D176D263C010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4;p18">
              <a:extLst>
                <a:ext uri="{FF2B5EF4-FFF2-40B4-BE49-F238E27FC236}">
                  <a16:creationId xmlns:a16="http://schemas.microsoft.com/office/drawing/2014/main" xmlns="" id="{891076AE-AFAB-52D9-3D87-4A38B8237891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5;p18">
              <a:extLst>
                <a:ext uri="{FF2B5EF4-FFF2-40B4-BE49-F238E27FC236}">
                  <a16:creationId xmlns:a16="http://schemas.microsoft.com/office/drawing/2014/main" xmlns="" id="{7093E1F4-F89B-AC6F-580D-F20B10E23836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;p18">
              <a:extLst>
                <a:ext uri="{FF2B5EF4-FFF2-40B4-BE49-F238E27FC236}">
                  <a16:creationId xmlns:a16="http://schemas.microsoft.com/office/drawing/2014/main" xmlns="" id="{293EBEA6-571D-5FFD-FD81-9EAEF1BCE1C8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7;p18">
              <a:extLst>
                <a:ext uri="{FF2B5EF4-FFF2-40B4-BE49-F238E27FC236}">
                  <a16:creationId xmlns:a16="http://schemas.microsoft.com/office/drawing/2014/main" xmlns="" id="{D168CEB8-28FA-6787-3E34-BADB77216B4F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8;p18">
              <a:extLst>
                <a:ext uri="{FF2B5EF4-FFF2-40B4-BE49-F238E27FC236}">
                  <a16:creationId xmlns:a16="http://schemas.microsoft.com/office/drawing/2014/main" xmlns="" id="{833FB54B-BCF6-4560-804C-48805595EE58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9;p18">
              <a:extLst>
                <a:ext uri="{FF2B5EF4-FFF2-40B4-BE49-F238E27FC236}">
                  <a16:creationId xmlns:a16="http://schemas.microsoft.com/office/drawing/2014/main" xmlns="" id="{7F9D13A6-3EE4-551C-61A2-07AA2B62E8D6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0;p18">
              <a:extLst>
                <a:ext uri="{FF2B5EF4-FFF2-40B4-BE49-F238E27FC236}">
                  <a16:creationId xmlns:a16="http://schemas.microsoft.com/office/drawing/2014/main" xmlns="" id="{D307A685-232C-EB95-B268-FE4A9C97604E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;p18">
              <a:extLst>
                <a:ext uri="{FF2B5EF4-FFF2-40B4-BE49-F238E27FC236}">
                  <a16:creationId xmlns:a16="http://schemas.microsoft.com/office/drawing/2014/main" xmlns="" id="{323271E9-D61B-F6AF-6D14-45D96CF121CA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D7ED58-B61A-9D7F-3E00-36FE24E73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6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02;p18">
            <a:extLst>
              <a:ext uri="{FF2B5EF4-FFF2-40B4-BE49-F238E27FC236}">
                <a16:creationId xmlns:a16="http://schemas.microsoft.com/office/drawing/2014/main" xmlns="" id="{747A8E11-FACD-B6A1-689A-E96E676FD7D6}"/>
              </a:ext>
            </a:extLst>
          </p:cNvPr>
          <p:cNvGrpSpPr/>
          <p:nvPr/>
        </p:nvGrpSpPr>
        <p:grpSpPr>
          <a:xfrm>
            <a:off x="2400453" y="196398"/>
            <a:ext cx="2046307" cy="2046294"/>
            <a:chOff x="488069" y="429960"/>
            <a:chExt cx="1479080" cy="1479071"/>
          </a:xfrm>
        </p:grpSpPr>
        <p:sp>
          <p:nvSpPr>
            <p:cNvPr id="5" name="Google Shape;303;p18">
              <a:extLst>
                <a:ext uri="{FF2B5EF4-FFF2-40B4-BE49-F238E27FC236}">
                  <a16:creationId xmlns:a16="http://schemas.microsoft.com/office/drawing/2014/main" xmlns="" id="{43529623-5C47-3254-70C3-50EFD943AA76}"/>
                </a:ext>
              </a:extLst>
            </p:cNvPr>
            <p:cNvSpPr/>
            <p:nvPr/>
          </p:nvSpPr>
          <p:spPr>
            <a:xfrm>
              <a:off x="488069" y="429960"/>
              <a:ext cx="333727" cy="333722"/>
            </a:xfrm>
            <a:custGeom>
              <a:avLst/>
              <a:gdLst/>
              <a:ahLst/>
              <a:cxnLst/>
              <a:rect l="l" t="t" r="r" b="b"/>
              <a:pathLst>
                <a:path w="2037" h="2037" extrusionOk="0">
                  <a:moveTo>
                    <a:pt x="1672" y="0"/>
                  </a:moveTo>
                  <a:lnTo>
                    <a:pt x="0" y="1611"/>
                  </a:lnTo>
                  <a:lnTo>
                    <a:pt x="0" y="2037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04;p18">
              <a:extLst>
                <a:ext uri="{FF2B5EF4-FFF2-40B4-BE49-F238E27FC236}">
                  <a16:creationId xmlns:a16="http://schemas.microsoft.com/office/drawing/2014/main" xmlns="" id="{0D44CD84-D3DF-494A-0238-E38C43A67D02}"/>
                </a:ext>
              </a:extLst>
            </p:cNvPr>
            <p:cNvSpPr/>
            <p:nvPr/>
          </p:nvSpPr>
          <p:spPr>
            <a:xfrm>
              <a:off x="488069" y="429960"/>
              <a:ext cx="1225139" cy="1225121"/>
            </a:xfrm>
            <a:custGeom>
              <a:avLst/>
              <a:gdLst/>
              <a:ahLst/>
              <a:cxnLst/>
              <a:rect l="l" t="t" r="r" b="b"/>
              <a:pathLst>
                <a:path w="7478" h="7478" extrusionOk="0">
                  <a:moveTo>
                    <a:pt x="7113" y="0"/>
                  </a:moveTo>
                  <a:lnTo>
                    <a:pt x="0" y="7082"/>
                  </a:lnTo>
                  <a:lnTo>
                    <a:pt x="0" y="7477"/>
                  </a:lnTo>
                  <a:lnTo>
                    <a:pt x="7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05;p18">
              <a:extLst>
                <a:ext uri="{FF2B5EF4-FFF2-40B4-BE49-F238E27FC236}">
                  <a16:creationId xmlns:a16="http://schemas.microsoft.com/office/drawing/2014/main" xmlns="" id="{292BDD06-551E-120F-F92E-406EA549A067}"/>
                </a:ext>
              </a:extLst>
            </p:cNvPr>
            <p:cNvSpPr/>
            <p:nvPr/>
          </p:nvSpPr>
          <p:spPr>
            <a:xfrm>
              <a:off x="488069" y="429960"/>
              <a:ext cx="632557" cy="627469"/>
            </a:xfrm>
            <a:custGeom>
              <a:avLst/>
              <a:gdLst/>
              <a:ahLst/>
              <a:cxnLst/>
              <a:rect l="l" t="t" r="r" b="b"/>
              <a:pathLst>
                <a:path w="3861" h="3830" extrusionOk="0">
                  <a:moveTo>
                    <a:pt x="3465" y="0"/>
                  </a:moveTo>
                  <a:lnTo>
                    <a:pt x="0" y="3435"/>
                  </a:lnTo>
                  <a:lnTo>
                    <a:pt x="0" y="3830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;p18">
              <a:extLst>
                <a:ext uri="{FF2B5EF4-FFF2-40B4-BE49-F238E27FC236}">
                  <a16:creationId xmlns:a16="http://schemas.microsoft.com/office/drawing/2014/main" xmlns="" id="{EE18A1E1-2A8A-1C19-93E0-648F47528454}"/>
                </a:ext>
              </a:extLst>
            </p:cNvPr>
            <p:cNvSpPr/>
            <p:nvPr/>
          </p:nvSpPr>
          <p:spPr>
            <a:xfrm>
              <a:off x="488069" y="429960"/>
              <a:ext cx="1479080" cy="1479057"/>
            </a:xfrm>
            <a:custGeom>
              <a:avLst/>
              <a:gdLst/>
              <a:ahLst/>
              <a:cxnLst/>
              <a:rect l="l" t="t" r="r" b="b"/>
              <a:pathLst>
                <a:path w="9028" h="9028" extrusionOk="0">
                  <a:moveTo>
                    <a:pt x="8936" y="0"/>
                  </a:moveTo>
                  <a:lnTo>
                    <a:pt x="0" y="8876"/>
                  </a:lnTo>
                  <a:lnTo>
                    <a:pt x="0" y="9028"/>
                  </a:lnTo>
                  <a:lnTo>
                    <a:pt x="274" y="9028"/>
                  </a:lnTo>
                  <a:lnTo>
                    <a:pt x="9028" y="243"/>
                  </a:lnTo>
                  <a:lnTo>
                    <a:pt x="9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7;p18">
              <a:extLst>
                <a:ext uri="{FF2B5EF4-FFF2-40B4-BE49-F238E27FC236}">
                  <a16:creationId xmlns:a16="http://schemas.microsoft.com/office/drawing/2014/main" xmlns="" id="{474F565D-9CF2-B821-C9F9-F8BC35A4BB0C}"/>
                </a:ext>
              </a:extLst>
            </p:cNvPr>
            <p:cNvSpPr/>
            <p:nvPr/>
          </p:nvSpPr>
          <p:spPr>
            <a:xfrm>
              <a:off x="488069" y="429960"/>
              <a:ext cx="926309" cy="926295"/>
            </a:xfrm>
            <a:custGeom>
              <a:avLst/>
              <a:gdLst/>
              <a:ahLst/>
              <a:cxnLst/>
              <a:rect l="l" t="t" r="r" b="b"/>
              <a:pathLst>
                <a:path w="5654" h="5654" extrusionOk="0">
                  <a:moveTo>
                    <a:pt x="5289" y="0"/>
                  </a:moveTo>
                  <a:lnTo>
                    <a:pt x="0" y="5259"/>
                  </a:lnTo>
                  <a:lnTo>
                    <a:pt x="0" y="5654"/>
                  </a:ln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8;p18">
              <a:extLst>
                <a:ext uri="{FF2B5EF4-FFF2-40B4-BE49-F238E27FC236}">
                  <a16:creationId xmlns:a16="http://schemas.microsoft.com/office/drawing/2014/main" xmlns="" id="{A2060F78-7EFE-E3D3-1B88-263ADA506A55}"/>
                </a:ext>
              </a:extLst>
            </p:cNvPr>
            <p:cNvSpPr/>
            <p:nvPr/>
          </p:nvSpPr>
          <p:spPr>
            <a:xfrm>
              <a:off x="1359494" y="1301382"/>
              <a:ext cx="607655" cy="607645"/>
            </a:xfrm>
            <a:custGeom>
              <a:avLst/>
              <a:gdLst/>
              <a:ahLst/>
              <a:cxnLst/>
              <a:rect l="l" t="t" r="r" b="b"/>
              <a:pathLst>
                <a:path w="3709" h="3709" extrusionOk="0">
                  <a:moveTo>
                    <a:pt x="3709" y="0"/>
                  </a:moveTo>
                  <a:lnTo>
                    <a:pt x="0" y="3709"/>
                  </a:lnTo>
                  <a:lnTo>
                    <a:pt x="426" y="3709"/>
                  </a:lnTo>
                  <a:lnTo>
                    <a:pt x="3709" y="365"/>
                  </a:lnTo>
                  <a:lnTo>
                    <a:pt x="3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9;p18">
              <a:extLst>
                <a:ext uri="{FF2B5EF4-FFF2-40B4-BE49-F238E27FC236}">
                  <a16:creationId xmlns:a16="http://schemas.microsoft.com/office/drawing/2014/main" xmlns="" id="{0978408E-5A80-3F4F-8009-E09F515CA8AA}"/>
                </a:ext>
              </a:extLst>
            </p:cNvPr>
            <p:cNvSpPr/>
            <p:nvPr/>
          </p:nvSpPr>
          <p:spPr>
            <a:xfrm>
              <a:off x="1658325" y="1595132"/>
              <a:ext cx="308824" cy="313898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1885" y="1"/>
                  </a:moveTo>
                  <a:lnTo>
                    <a:pt x="0" y="1916"/>
                  </a:lnTo>
                  <a:lnTo>
                    <a:pt x="365" y="1916"/>
                  </a:lnTo>
                  <a:lnTo>
                    <a:pt x="1885" y="396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0;p18">
              <a:extLst>
                <a:ext uri="{FF2B5EF4-FFF2-40B4-BE49-F238E27FC236}">
                  <a16:creationId xmlns:a16="http://schemas.microsoft.com/office/drawing/2014/main" xmlns="" id="{A88A76D6-8DE5-94B4-B5E0-AF01B1A2FEBF}"/>
                </a:ext>
              </a:extLst>
            </p:cNvPr>
            <p:cNvSpPr/>
            <p:nvPr/>
          </p:nvSpPr>
          <p:spPr>
            <a:xfrm>
              <a:off x="766912" y="703723"/>
              <a:ext cx="1200237" cy="1205297"/>
            </a:xfrm>
            <a:custGeom>
              <a:avLst/>
              <a:gdLst/>
              <a:ahLst/>
              <a:cxnLst/>
              <a:rect l="l" t="t" r="r" b="b"/>
              <a:pathLst>
                <a:path w="7326" h="7357" extrusionOk="0">
                  <a:moveTo>
                    <a:pt x="7326" y="1"/>
                  </a:moveTo>
                  <a:lnTo>
                    <a:pt x="0" y="7357"/>
                  </a:lnTo>
                  <a:lnTo>
                    <a:pt x="395" y="7357"/>
                  </a:lnTo>
                  <a:lnTo>
                    <a:pt x="7326" y="39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;p18">
              <a:extLst>
                <a:ext uri="{FF2B5EF4-FFF2-40B4-BE49-F238E27FC236}">
                  <a16:creationId xmlns:a16="http://schemas.microsoft.com/office/drawing/2014/main" xmlns="" id="{41291E96-D9DB-E958-6669-BE4F45BA2FB1}"/>
                </a:ext>
              </a:extLst>
            </p:cNvPr>
            <p:cNvSpPr/>
            <p:nvPr/>
          </p:nvSpPr>
          <p:spPr>
            <a:xfrm>
              <a:off x="1060664" y="1002552"/>
              <a:ext cx="906485" cy="906471"/>
            </a:xfrm>
            <a:custGeom>
              <a:avLst/>
              <a:gdLst/>
              <a:ahLst/>
              <a:cxnLst/>
              <a:rect l="l" t="t" r="r" b="b"/>
              <a:pathLst>
                <a:path w="5533" h="5533" extrusionOk="0">
                  <a:moveTo>
                    <a:pt x="5533" y="1"/>
                  </a:moveTo>
                  <a:lnTo>
                    <a:pt x="1" y="5533"/>
                  </a:lnTo>
                  <a:lnTo>
                    <a:pt x="426" y="5533"/>
                  </a:lnTo>
                  <a:lnTo>
                    <a:pt x="5533" y="396"/>
                  </a:lnTo>
                  <a:lnTo>
                    <a:pt x="5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1346FB-9662-3AE7-7439-A395D7C1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739" y="427250"/>
            <a:ext cx="12706206" cy="2286000"/>
          </a:xfrm>
        </p:spPr>
        <p:txBody>
          <a:bodyPr>
            <a:noAutofit/>
          </a:bodyPr>
          <a:lstStyle/>
          <a:p>
            <a:r>
              <a: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https://youtu.be/iB4lCFadSaE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0D0BA8-5272-71C1-0C87-9B3FCDCFCC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4643" r="38676" b="8620"/>
          <a:stretch/>
        </p:blipFill>
        <p:spPr>
          <a:xfrm>
            <a:off x="657819" y="2656130"/>
            <a:ext cx="10311159" cy="835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47F5C6-1970-2D2E-F469-3107D8DB5FF6}"/>
              </a:ext>
            </a:extLst>
          </p:cNvPr>
          <p:cNvSpPr txBox="1"/>
          <p:nvPr/>
        </p:nvSpPr>
        <p:spPr>
          <a:xfrm>
            <a:off x="5936877" y="8438783"/>
            <a:ext cx="11873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https://www.youtube.com/watch?v=g_KyWj2Rfjk</a:t>
            </a:r>
          </a:p>
        </p:txBody>
      </p:sp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583651CF-D2E1-01D7-5400-91182A7CA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3" t="10462" r="24980" b="11358"/>
          <a:stretch/>
        </p:blipFill>
        <p:spPr>
          <a:xfrm>
            <a:off x="11873753" y="6024580"/>
            <a:ext cx="10311159" cy="634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5DA2F0-3924-C09B-B5DC-B0A65E0300C7}"/>
              </a:ext>
            </a:extLst>
          </p:cNvPr>
          <p:cNvSpPr txBox="1"/>
          <p:nvPr/>
        </p:nvSpPr>
        <p:spPr>
          <a:xfrm>
            <a:off x="2786232" y="13004292"/>
            <a:ext cx="139378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https://www.youtube.com/</a:t>
            </a:r>
            <a:b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9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watch?v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=g_KyWj2Rfjk</a:t>
            </a:r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xmlns="" id="{219BA5FA-11DB-25D2-1F8B-0B760040FFCA}"/>
              </a:ext>
            </a:extLst>
          </p:cNvPr>
          <p:cNvSpPr/>
          <p:nvPr/>
        </p:nvSpPr>
        <p:spPr>
          <a:xfrm rot="19224323">
            <a:off x="11867961" y="2893288"/>
            <a:ext cx="2093495" cy="1088729"/>
          </a:xfrm>
          <a:prstGeom prst="stripedRightArrow">
            <a:avLst>
              <a:gd name="adj1" fmla="val 309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xmlns="" id="{589B41CF-2B95-C514-757D-CDA80BF61C05}"/>
              </a:ext>
            </a:extLst>
          </p:cNvPr>
          <p:cNvSpPr/>
          <p:nvPr/>
        </p:nvSpPr>
        <p:spPr>
          <a:xfrm rot="8355158">
            <a:off x="13343835" y="13324548"/>
            <a:ext cx="2093495" cy="1088729"/>
          </a:xfrm>
          <a:prstGeom prst="stripedRightArrow">
            <a:avLst>
              <a:gd name="adj1" fmla="val 3094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CE13FC8-680F-3AE5-A00C-DC9F48BEB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52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 rot="10800000" flipH="1">
            <a:off x="20423850" y="15975048"/>
            <a:ext cx="1350023" cy="1353677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0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19"/>
          <p:cNvGrpSpPr/>
          <p:nvPr/>
        </p:nvGrpSpPr>
        <p:grpSpPr>
          <a:xfrm rot="10800000" flipH="1">
            <a:off x="16753472" y="14901828"/>
            <a:ext cx="930566" cy="934841"/>
            <a:chOff x="16774148" y="4499496"/>
            <a:chExt cx="676284" cy="679390"/>
          </a:xfrm>
        </p:grpSpPr>
        <p:sp>
          <p:nvSpPr>
            <p:cNvPr id="325" name="Google Shape;325;p19"/>
            <p:cNvSpPr/>
            <p:nvPr/>
          </p:nvSpPr>
          <p:spPr>
            <a:xfrm>
              <a:off x="16774148" y="5026474"/>
              <a:ext cx="155418" cy="152412"/>
            </a:xfrm>
            <a:custGeom>
              <a:avLst/>
              <a:gdLst/>
              <a:ahLst/>
              <a:cxnLst/>
              <a:rect l="l" t="t" r="r" b="b"/>
              <a:pathLst>
                <a:path w="1551" h="1521" extrusionOk="0">
                  <a:moveTo>
                    <a:pt x="1" y="0"/>
                  </a:moveTo>
                  <a:lnTo>
                    <a:pt x="1" y="274"/>
                  </a:lnTo>
                  <a:lnTo>
                    <a:pt x="1247" y="1520"/>
                  </a:lnTo>
                  <a:lnTo>
                    <a:pt x="155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16774148" y="4615233"/>
              <a:ext cx="563553" cy="563653"/>
            </a:xfrm>
            <a:custGeom>
              <a:avLst/>
              <a:gdLst/>
              <a:ahLst/>
              <a:cxnLst/>
              <a:rect l="l" t="t" r="r" b="b"/>
              <a:pathLst>
                <a:path w="5624" h="5625" extrusionOk="0">
                  <a:moveTo>
                    <a:pt x="1" y="1"/>
                  </a:moveTo>
                  <a:lnTo>
                    <a:pt x="1" y="305"/>
                  </a:lnTo>
                  <a:lnTo>
                    <a:pt x="5320" y="5624"/>
                  </a:lnTo>
                  <a:lnTo>
                    <a:pt x="5624" y="56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16774148" y="4889394"/>
              <a:ext cx="289492" cy="289492"/>
            </a:xfrm>
            <a:custGeom>
              <a:avLst/>
              <a:gdLst/>
              <a:ahLst/>
              <a:cxnLst/>
              <a:rect l="l" t="t" r="r" b="b"/>
              <a:pathLst>
                <a:path w="2889" h="2889" extrusionOk="0">
                  <a:moveTo>
                    <a:pt x="1" y="1"/>
                  </a:moveTo>
                  <a:lnTo>
                    <a:pt x="1" y="305"/>
                  </a:lnTo>
                  <a:lnTo>
                    <a:pt x="2615" y="2888"/>
                  </a:lnTo>
                  <a:lnTo>
                    <a:pt x="2888" y="28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16774148" y="4499496"/>
              <a:ext cx="676284" cy="679390"/>
            </a:xfrm>
            <a:custGeom>
              <a:avLst/>
              <a:gdLst/>
              <a:ahLst/>
              <a:cxnLst/>
              <a:rect l="l" t="t" r="r" b="b"/>
              <a:pathLst>
                <a:path w="6749" h="6780" extrusionOk="0">
                  <a:moveTo>
                    <a:pt x="1" y="1"/>
                  </a:moveTo>
                  <a:lnTo>
                    <a:pt x="1" y="92"/>
                  </a:lnTo>
                  <a:lnTo>
                    <a:pt x="6688" y="6779"/>
                  </a:lnTo>
                  <a:lnTo>
                    <a:pt x="6748" y="6779"/>
                  </a:lnTo>
                  <a:lnTo>
                    <a:pt x="6748" y="659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16774148" y="4752313"/>
              <a:ext cx="426573" cy="426573"/>
            </a:xfrm>
            <a:custGeom>
              <a:avLst/>
              <a:gdLst/>
              <a:ahLst/>
              <a:cxnLst/>
              <a:rect l="l" t="t" r="r" b="b"/>
              <a:pathLst>
                <a:path w="4257" h="4257" extrusionOk="0">
                  <a:moveTo>
                    <a:pt x="1" y="1"/>
                  </a:moveTo>
                  <a:lnTo>
                    <a:pt x="1" y="305"/>
                  </a:lnTo>
                  <a:lnTo>
                    <a:pt x="3952" y="4256"/>
                  </a:lnTo>
                  <a:lnTo>
                    <a:pt x="4256" y="4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17173165" y="4499496"/>
              <a:ext cx="277267" cy="280374"/>
            </a:xfrm>
            <a:custGeom>
              <a:avLst/>
              <a:gdLst/>
              <a:ahLst/>
              <a:cxnLst/>
              <a:rect l="l" t="t" r="r" b="b"/>
              <a:pathLst>
                <a:path w="2767" h="2798" extrusionOk="0">
                  <a:moveTo>
                    <a:pt x="0" y="1"/>
                  </a:moveTo>
                  <a:lnTo>
                    <a:pt x="2766" y="2797"/>
                  </a:lnTo>
                  <a:lnTo>
                    <a:pt x="2766" y="249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17310245" y="4499496"/>
              <a:ext cx="140187" cy="143293"/>
            </a:xfrm>
            <a:custGeom>
              <a:avLst/>
              <a:gdLst/>
              <a:ahLst/>
              <a:cxnLst/>
              <a:rect l="l" t="t" r="r" b="b"/>
              <a:pathLst>
                <a:path w="1399" h="1430" extrusionOk="0">
                  <a:moveTo>
                    <a:pt x="0" y="1"/>
                  </a:moveTo>
                  <a:lnTo>
                    <a:pt x="1398" y="1430"/>
                  </a:lnTo>
                  <a:lnTo>
                    <a:pt x="1398" y="11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16902110" y="4499496"/>
              <a:ext cx="548322" cy="548422"/>
            </a:xfrm>
            <a:custGeom>
              <a:avLst/>
              <a:gdLst/>
              <a:ahLst/>
              <a:cxnLst/>
              <a:rect l="l" t="t" r="r" b="b"/>
              <a:pathLst>
                <a:path w="5472" h="5473" extrusionOk="0">
                  <a:moveTo>
                    <a:pt x="0" y="1"/>
                  </a:moveTo>
                  <a:lnTo>
                    <a:pt x="5471" y="5472"/>
                  </a:lnTo>
                  <a:lnTo>
                    <a:pt x="5471" y="5229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17039191" y="4499496"/>
              <a:ext cx="411241" cy="417454"/>
            </a:xfrm>
            <a:custGeom>
              <a:avLst/>
              <a:gdLst/>
              <a:ahLst/>
              <a:cxnLst/>
              <a:rect l="l" t="t" r="r" b="b"/>
              <a:pathLst>
                <a:path w="4104" h="4166" extrusionOk="0">
                  <a:moveTo>
                    <a:pt x="0" y="1"/>
                  </a:moveTo>
                  <a:lnTo>
                    <a:pt x="4103" y="4165"/>
                  </a:lnTo>
                  <a:lnTo>
                    <a:pt x="4103" y="386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9"/>
          <p:cNvGrpSpPr/>
          <p:nvPr/>
        </p:nvGrpSpPr>
        <p:grpSpPr>
          <a:xfrm rot="10800000" flipH="1">
            <a:off x="20428995" y="15589170"/>
            <a:ext cx="440257" cy="444394"/>
            <a:chOff x="19445313" y="4356403"/>
            <a:chExt cx="319955" cy="322961"/>
          </a:xfrm>
        </p:grpSpPr>
        <p:sp>
          <p:nvSpPr>
            <p:cNvPr id="335" name="Google Shape;335;p19"/>
            <p:cNvSpPr/>
            <p:nvPr/>
          </p:nvSpPr>
          <p:spPr>
            <a:xfrm>
              <a:off x="19445313" y="4603108"/>
              <a:ext cx="73250" cy="76256"/>
            </a:xfrm>
            <a:custGeom>
              <a:avLst/>
              <a:gdLst/>
              <a:ahLst/>
              <a:cxnLst/>
              <a:rect l="l" t="t" r="r" b="b"/>
              <a:pathLst>
                <a:path w="731" h="761" extrusionOk="0">
                  <a:moveTo>
                    <a:pt x="1" y="0"/>
                  </a:moveTo>
                  <a:lnTo>
                    <a:pt x="1" y="152"/>
                  </a:lnTo>
                  <a:lnTo>
                    <a:pt x="578" y="760"/>
                  </a:lnTo>
                  <a:lnTo>
                    <a:pt x="730" y="7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19445313" y="4408209"/>
              <a:ext cx="268149" cy="271155"/>
            </a:xfrm>
            <a:custGeom>
              <a:avLst/>
              <a:gdLst/>
              <a:ahLst/>
              <a:cxnLst/>
              <a:rect l="l" t="t" r="r" b="b"/>
              <a:pathLst>
                <a:path w="2676" h="2706" extrusionOk="0">
                  <a:moveTo>
                    <a:pt x="1" y="0"/>
                  </a:moveTo>
                  <a:lnTo>
                    <a:pt x="1" y="152"/>
                  </a:lnTo>
                  <a:lnTo>
                    <a:pt x="2524" y="2705"/>
                  </a:lnTo>
                  <a:lnTo>
                    <a:pt x="2676" y="27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19445313" y="4539177"/>
              <a:ext cx="137181" cy="140187"/>
            </a:xfrm>
            <a:custGeom>
              <a:avLst/>
              <a:gdLst/>
              <a:ahLst/>
              <a:cxnLst/>
              <a:rect l="l" t="t" r="r" b="b"/>
              <a:pathLst>
                <a:path w="1369" h="1399" extrusionOk="0">
                  <a:moveTo>
                    <a:pt x="1" y="0"/>
                  </a:moveTo>
                  <a:lnTo>
                    <a:pt x="1" y="152"/>
                  </a:lnTo>
                  <a:lnTo>
                    <a:pt x="1217" y="1398"/>
                  </a:lnTo>
                  <a:lnTo>
                    <a:pt x="1368" y="1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19445313" y="4356403"/>
              <a:ext cx="319955" cy="322961"/>
            </a:xfrm>
            <a:custGeom>
              <a:avLst/>
              <a:gdLst/>
              <a:ahLst/>
              <a:cxnLst/>
              <a:rect l="l" t="t" r="r" b="b"/>
              <a:pathLst>
                <a:path w="3193" h="3223" extrusionOk="0">
                  <a:moveTo>
                    <a:pt x="1" y="0"/>
                  </a:moveTo>
                  <a:lnTo>
                    <a:pt x="1" y="31"/>
                  </a:lnTo>
                  <a:lnTo>
                    <a:pt x="3162" y="3222"/>
                  </a:lnTo>
                  <a:lnTo>
                    <a:pt x="3192" y="3222"/>
                  </a:lnTo>
                  <a:lnTo>
                    <a:pt x="3192" y="310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19445313" y="4475146"/>
              <a:ext cx="201111" cy="204218"/>
            </a:xfrm>
            <a:custGeom>
              <a:avLst/>
              <a:gdLst/>
              <a:ahLst/>
              <a:cxnLst/>
              <a:rect l="l" t="t" r="r" b="b"/>
              <a:pathLst>
                <a:path w="2007" h="2038" extrusionOk="0">
                  <a:moveTo>
                    <a:pt x="1" y="1"/>
                  </a:moveTo>
                  <a:lnTo>
                    <a:pt x="1" y="153"/>
                  </a:lnTo>
                  <a:lnTo>
                    <a:pt x="1885" y="2037"/>
                  </a:lnTo>
                  <a:lnTo>
                    <a:pt x="2007" y="20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19637206" y="4356403"/>
              <a:ext cx="128062" cy="134074"/>
            </a:xfrm>
            <a:custGeom>
              <a:avLst/>
              <a:gdLst/>
              <a:ahLst/>
              <a:cxnLst/>
              <a:rect l="l" t="t" r="r" b="b"/>
              <a:pathLst>
                <a:path w="1278" h="1338" extrusionOk="0">
                  <a:moveTo>
                    <a:pt x="1" y="0"/>
                  </a:moveTo>
                  <a:lnTo>
                    <a:pt x="1277" y="1338"/>
                  </a:lnTo>
                  <a:lnTo>
                    <a:pt x="1277" y="118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19701136" y="4356403"/>
              <a:ext cx="64131" cy="67137"/>
            </a:xfrm>
            <a:custGeom>
              <a:avLst/>
              <a:gdLst/>
              <a:ahLst/>
              <a:cxnLst/>
              <a:rect l="l" t="t" r="r" b="b"/>
              <a:pathLst>
                <a:path w="640" h="670" extrusionOk="0">
                  <a:moveTo>
                    <a:pt x="1" y="0"/>
                  </a:moveTo>
                  <a:lnTo>
                    <a:pt x="639" y="669"/>
                  </a:lnTo>
                  <a:lnTo>
                    <a:pt x="639" y="51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19503232" y="4356403"/>
              <a:ext cx="262036" cy="262036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0" y="0"/>
                  </a:moveTo>
                  <a:lnTo>
                    <a:pt x="2614" y="2614"/>
                  </a:lnTo>
                  <a:lnTo>
                    <a:pt x="2614" y="246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19567162" y="4356403"/>
              <a:ext cx="198105" cy="198105"/>
            </a:xfrm>
            <a:custGeom>
              <a:avLst/>
              <a:gdLst/>
              <a:ahLst/>
              <a:cxnLst/>
              <a:rect l="l" t="t" r="r" b="b"/>
              <a:pathLst>
                <a:path w="1977" h="1977" extrusionOk="0">
                  <a:moveTo>
                    <a:pt x="1" y="0"/>
                  </a:moveTo>
                  <a:lnTo>
                    <a:pt x="1976" y="1976"/>
                  </a:lnTo>
                  <a:lnTo>
                    <a:pt x="1976" y="182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19"/>
          <p:cNvSpPr/>
          <p:nvPr/>
        </p:nvSpPr>
        <p:spPr>
          <a:xfrm rot="10800000" flipH="1">
            <a:off x="15277573" y="14751232"/>
            <a:ext cx="1286673" cy="1286811"/>
          </a:xfrm>
          <a:custGeom>
            <a:avLst/>
            <a:gdLst/>
            <a:ahLst/>
            <a:cxnLst/>
            <a:rect l="l" t="t" r="r" b="b"/>
            <a:pathLst>
              <a:path w="9332" h="9333" extrusionOk="0">
                <a:moveTo>
                  <a:pt x="0" y="1"/>
                </a:moveTo>
                <a:lnTo>
                  <a:pt x="0" y="9332"/>
                </a:lnTo>
                <a:lnTo>
                  <a:pt x="9332" y="9332"/>
                </a:lnTo>
                <a:lnTo>
                  <a:pt x="933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9"/>
          <p:cNvSpPr/>
          <p:nvPr/>
        </p:nvSpPr>
        <p:spPr>
          <a:xfrm rot="10800000" flipH="1">
            <a:off x="16568383" y="16042040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0" y="1"/>
                </a:moveTo>
                <a:lnTo>
                  <a:pt x="0" y="9302"/>
                </a:lnTo>
                <a:lnTo>
                  <a:pt x="9301" y="9302"/>
                </a:lnTo>
                <a:lnTo>
                  <a:pt x="93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9"/>
          <p:cNvSpPr/>
          <p:nvPr/>
        </p:nvSpPr>
        <p:spPr>
          <a:xfrm rot="10800000" flipH="1">
            <a:off x="19137319" y="16037904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"/>
          <p:cNvSpPr/>
          <p:nvPr/>
        </p:nvSpPr>
        <p:spPr>
          <a:xfrm rot="10800000" flipH="1">
            <a:off x="19556467" y="16461188"/>
            <a:ext cx="440105" cy="440105"/>
          </a:xfrm>
          <a:custGeom>
            <a:avLst/>
            <a:gdLst/>
            <a:ahLst/>
            <a:cxnLst/>
            <a:rect l="l" t="t" r="r" b="b"/>
            <a:pathLst>
              <a:path w="3192" h="3192" extrusionOk="0">
                <a:moveTo>
                  <a:pt x="0" y="0"/>
                </a:moveTo>
                <a:lnTo>
                  <a:pt x="0" y="3192"/>
                </a:lnTo>
                <a:lnTo>
                  <a:pt x="3192" y="3192"/>
                </a:lnTo>
                <a:lnTo>
                  <a:pt x="31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9"/>
          <p:cNvSpPr/>
          <p:nvPr/>
        </p:nvSpPr>
        <p:spPr>
          <a:xfrm rot="10800000" flipH="1">
            <a:off x="17854920" y="14755506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"/>
          <p:cNvSpPr/>
          <p:nvPr/>
        </p:nvSpPr>
        <p:spPr>
          <a:xfrm rot="10800000" flipH="1">
            <a:off x="17850783" y="16042040"/>
            <a:ext cx="1286673" cy="1282537"/>
          </a:xfrm>
          <a:custGeom>
            <a:avLst/>
            <a:gdLst/>
            <a:ahLst/>
            <a:cxnLst/>
            <a:rect l="l" t="t" r="r" b="b"/>
            <a:pathLst>
              <a:path w="9332" h="9302" extrusionOk="0">
                <a:moveTo>
                  <a:pt x="0" y="1"/>
                </a:moveTo>
                <a:lnTo>
                  <a:pt x="0" y="9302"/>
                </a:lnTo>
                <a:lnTo>
                  <a:pt x="9332" y="9302"/>
                </a:lnTo>
                <a:lnTo>
                  <a:pt x="93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9"/>
          <p:cNvSpPr/>
          <p:nvPr/>
        </p:nvSpPr>
        <p:spPr>
          <a:xfrm rot="10800000" flipH="1">
            <a:off x="16568383" y="16037904"/>
            <a:ext cx="1282537" cy="1286673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1"/>
                </a:moveTo>
                <a:lnTo>
                  <a:pt x="9301" y="9332"/>
                </a:lnTo>
                <a:lnTo>
                  <a:pt x="9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9"/>
          <p:cNvSpPr/>
          <p:nvPr/>
        </p:nvSpPr>
        <p:spPr>
          <a:xfrm rot="10800000" flipH="1">
            <a:off x="17850783" y="16037904"/>
            <a:ext cx="1282537" cy="1290809"/>
          </a:xfrm>
          <a:custGeom>
            <a:avLst/>
            <a:gdLst/>
            <a:ahLst/>
            <a:cxnLst/>
            <a:rect l="l" t="t" r="r" b="b"/>
            <a:pathLst>
              <a:path w="9302" h="9362" extrusionOk="0">
                <a:moveTo>
                  <a:pt x="0" y="0"/>
                </a:moveTo>
                <a:cubicBezTo>
                  <a:pt x="61" y="5167"/>
                  <a:pt x="4195" y="9362"/>
                  <a:pt x="9301" y="9362"/>
                </a:cubicBezTo>
                <a:lnTo>
                  <a:pt x="9301" y="5015"/>
                </a:lnTo>
                <a:cubicBezTo>
                  <a:pt x="6566" y="4985"/>
                  <a:pt x="4347" y="2766"/>
                  <a:pt x="43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9"/>
          <p:cNvSpPr/>
          <p:nvPr/>
        </p:nvSpPr>
        <p:spPr>
          <a:xfrm rot="10800000" flipH="1">
            <a:off x="15688311" y="16444367"/>
            <a:ext cx="473609" cy="473747"/>
          </a:xfrm>
          <a:custGeom>
            <a:avLst/>
            <a:gdLst/>
            <a:ahLst/>
            <a:cxnLst/>
            <a:rect l="l" t="t" r="r" b="b"/>
            <a:pathLst>
              <a:path w="3435" h="3436" extrusionOk="0">
                <a:moveTo>
                  <a:pt x="0" y="1"/>
                </a:moveTo>
                <a:lnTo>
                  <a:pt x="3435" y="3436"/>
                </a:lnTo>
                <a:lnTo>
                  <a:pt x="343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9"/>
          <p:cNvSpPr/>
          <p:nvPr/>
        </p:nvSpPr>
        <p:spPr>
          <a:xfrm rot="10800000" flipH="1">
            <a:off x="18261521" y="15216431"/>
            <a:ext cx="469473" cy="473747"/>
          </a:xfrm>
          <a:custGeom>
            <a:avLst/>
            <a:gdLst/>
            <a:ahLst/>
            <a:cxnLst/>
            <a:rect l="l" t="t" r="r" b="b"/>
            <a:pathLst>
              <a:path w="3405" h="3436" extrusionOk="0">
                <a:moveTo>
                  <a:pt x="0" y="1"/>
                </a:moveTo>
                <a:lnTo>
                  <a:pt x="3404" y="3435"/>
                </a:lnTo>
                <a:lnTo>
                  <a:pt x="3404" y="1"/>
                </a:lnTo>
                <a:close/>
              </a:path>
            </a:pathLst>
          </a:custGeom>
          <a:solidFill>
            <a:srgbClr val="005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19"/>
          <p:cNvGrpSpPr/>
          <p:nvPr/>
        </p:nvGrpSpPr>
        <p:grpSpPr>
          <a:xfrm rot="10800000" flipH="1">
            <a:off x="20630165" y="10974947"/>
            <a:ext cx="930566" cy="930566"/>
            <a:chOff x="19591512" y="7356441"/>
            <a:chExt cx="676284" cy="676284"/>
          </a:xfrm>
        </p:grpSpPr>
        <p:sp>
          <p:nvSpPr>
            <p:cNvPr id="355" name="Google Shape;355;p19"/>
            <p:cNvSpPr/>
            <p:nvPr/>
          </p:nvSpPr>
          <p:spPr>
            <a:xfrm>
              <a:off x="19591512" y="7880413"/>
              <a:ext cx="152412" cy="152312"/>
            </a:xfrm>
            <a:custGeom>
              <a:avLst/>
              <a:gdLst/>
              <a:ahLst/>
              <a:cxnLst/>
              <a:rect l="l" t="t" r="r" b="b"/>
              <a:pathLst>
                <a:path w="1521" h="1520" extrusionOk="0">
                  <a:moveTo>
                    <a:pt x="1" y="0"/>
                  </a:moveTo>
                  <a:lnTo>
                    <a:pt x="1" y="274"/>
                  </a:lnTo>
                  <a:lnTo>
                    <a:pt x="1217" y="1520"/>
                  </a:lnTo>
                  <a:lnTo>
                    <a:pt x="1520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19591512" y="7469171"/>
              <a:ext cx="563553" cy="563553"/>
            </a:xfrm>
            <a:custGeom>
              <a:avLst/>
              <a:gdLst/>
              <a:ahLst/>
              <a:cxnLst/>
              <a:rect l="l" t="t" r="r" b="b"/>
              <a:pathLst>
                <a:path w="5624" h="5624" extrusionOk="0">
                  <a:moveTo>
                    <a:pt x="1" y="1"/>
                  </a:moveTo>
                  <a:lnTo>
                    <a:pt x="1" y="305"/>
                  </a:lnTo>
                  <a:lnTo>
                    <a:pt x="5320" y="5624"/>
                  </a:lnTo>
                  <a:lnTo>
                    <a:pt x="5624" y="56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19591512" y="7743332"/>
              <a:ext cx="289492" cy="289392"/>
            </a:xfrm>
            <a:custGeom>
              <a:avLst/>
              <a:gdLst/>
              <a:ahLst/>
              <a:cxnLst/>
              <a:rect l="l" t="t" r="r" b="b"/>
              <a:pathLst>
                <a:path w="2889" h="2888" extrusionOk="0">
                  <a:moveTo>
                    <a:pt x="1" y="0"/>
                  </a:moveTo>
                  <a:lnTo>
                    <a:pt x="1" y="304"/>
                  </a:lnTo>
                  <a:lnTo>
                    <a:pt x="2584" y="2888"/>
                  </a:lnTo>
                  <a:lnTo>
                    <a:pt x="2888" y="28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19591512" y="7356441"/>
              <a:ext cx="676284" cy="676284"/>
            </a:xfrm>
            <a:custGeom>
              <a:avLst/>
              <a:gdLst/>
              <a:ahLst/>
              <a:cxnLst/>
              <a:rect l="l" t="t" r="r" b="b"/>
              <a:pathLst>
                <a:path w="6749" h="6749" extrusionOk="0">
                  <a:moveTo>
                    <a:pt x="1" y="1"/>
                  </a:moveTo>
                  <a:lnTo>
                    <a:pt x="1" y="62"/>
                  </a:lnTo>
                  <a:lnTo>
                    <a:pt x="6688" y="6749"/>
                  </a:lnTo>
                  <a:lnTo>
                    <a:pt x="6749" y="6749"/>
                  </a:lnTo>
                  <a:lnTo>
                    <a:pt x="6749" y="6566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>
              <a:off x="19591512" y="7606252"/>
              <a:ext cx="426573" cy="426472"/>
            </a:xfrm>
            <a:custGeom>
              <a:avLst/>
              <a:gdLst/>
              <a:ahLst/>
              <a:cxnLst/>
              <a:rect l="l" t="t" r="r" b="b"/>
              <a:pathLst>
                <a:path w="4257" h="4256" extrusionOk="0">
                  <a:moveTo>
                    <a:pt x="1" y="0"/>
                  </a:moveTo>
                  <a:lnTo>
                    <a:pt x="1" y="304"/>
                  </a:lnTo>
                  <a:lnTo>
                    <a:pt x="3952" y="4256"/>
                  </a:lnTo>
                  <a:lnTo>
                    <a:pt x="4256" y="42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19990528" y="7356441"/>
              <a:ext cx="277267" cy="277267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" y="1"/>
                  </a:moveTo>
                  <a:lnTo>
                    <a:pt x="2767" y="2767"/>
                  </a:lnTo>
                  <a:lnTo>
                    <a:pt x="2767" y="24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20127609" y="7356441"/>
              <a:ext cx="140187" cy="140287"/>
            </a:xfrm>
            <a:custGeom>
              <a:avLst/>
              <a:gdLst/>
              <a:ahLst/>
              <a:cxnLst/>
              <a:rect l="l" t="t" r="r" b="b"/>
              <a:pathLst>
                <a:path w="1399" h="1400" extrusionOk="0">
                  <a:moveTo>
                    <a:pt x="0" y="1"/>
                  </a:moveTo>
                  <a:lnTo>
                    <a:pt x="1399" y="1399"/>
                  </a:lnTo>
                  <a:lnTo>
                    <a:pt x="1399" y="1095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19716368" y="7356441"/>
              <a:ext cx="551428" cy="548422"/>
            </a:xfrm>
            <a:custGeom>
              <a:avLst/>
              <a:gdLst/>
              <a:ahLst/>
              <a:cxnLst/>
              <a:rect l="l" t="t" r="r" b="b"/>
              <a:pathLst>
                <a:path w="5503" h="5473" extrusionOk="0">
                  <a:moveTo>
                    <a:pt x="1" y="1"/>
                  </a:moveTo>
                  <a:lnTo>
                    <a:pt x="5503" y="5472"/>
                  </a:lnTo>
                  <a:lnTo>
                    <a:pt x="5503" y="5199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19853448" y="7356441"/>
              <a:ext cx="414348" cy="414348"/>
            </a:xfrm>
            <a:custGeom>
              <a:avLst/>
              <a:gdLst/>
              <a:ahLst/>
              <a:cxnLst/>
              <a:rect l="l" t="t" r="r" b="b"/>
              <a:pathLst>
                <a:path w="4135" h="4135" extrusionOk="0">
                  <a:moveTo>
                    <a:pt x="1" y="1"/>
                  </a:moveTo>
                  <a:lnTo>
                    <a:pt x="4135" y="4135"/>
                  </a:lnTo>
                  <a:lnTo>
                    <a:pt x="4135" y="3831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19"/>
          <p:cNvSpPr/>
          <p:nvPr/>
        </p:nvSpPr>
        <p:spPr>
          <a:xfrm rot="10800000" flipH="1">
            <a:off x="20436540" y="13393416"/>
            <a:ext cx="1286673" cy="1286673"/>
          </a:xfrm>
          <a:custGeom>
            <a:avLst/>
            <a:gdLst/>
            <a:ahLst/>
            <a:cxnLst/>
            <a:rect l="l" t="t" r="r" b="b"/>
            <a:pathLst>
              <a:path w="9332" h="9332" extrusionOk="0">
                <a:moveTo>
                  <a:pt x="0" y="0"/>
                </a:moveTo>
                <a:lnTo>
                  <a:pt x="0" y="9332"/>
                </a:lnTo>
                <a:lnTo>
                  <a:pt x="9332" y="9332"/>
                </a:lnTo>
                <a:lnTo>
                  <a:pt x="933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"/>
          <p:cNvSpPr/>
          <p:nvPr/>
        </p:nvSpPr>
        <p:spPr>
          <a:xfrm rot="10800000" flipH="1">
            <a:off x="19154140" y="10824346"/>
            <a:ext cx="1282537" cy="1286811"/>
          </a:xfrm>
          <a:custGeom>
            <a:avLst/>
            <a:gdLst/>
            <a:ahLst/>
            <a:cxnLst/>
            <a:rect l="l" t="t" r="r" b="b"/>
            <a:pathLst>
              <a:path w="9302" h="9333" extrusionOk="0">
                <a:moveTo>
                  <a:pt x="0" y="1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"/>
          <p:cNvSpPr/>
          <p:nvPr/>
        </p:nvSpPr>
        <p:spPr>
          <a:xfrm rot="10800000" flipH="1">
            <a:off x="19967205" y="14684224"/>
            <a:ext cx="469473" cy="469473"/>
          </a:xfrm>
          <a:custGeom>
            <a:avLst/>
            <a:gdLst/>
            <a:ahLst/>
            <a:cxnLst/>
            <a:rect l="l" t="t" r="r" b="b"/>
            <a:pathLst>
              <a:path w="3405" h="3405" extrusionOk="0">
                <a:moveTo>
                  <a:pt x="0" y="0"/>
                </a:moveTo>
                <a:lnTo>
                  <a:pt x="0" y="3405"/>
                </a:lnTo>
                <a:lnTo>
                  <a:pt x="3404" y="3405"/>
                </a:lnTo>
                <a:lnTo>
                  <a:pt x="34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"/>
          <p:cNvSpPr/>
          <p:nvPr/>
        </p:nvSpPr>
        <p:spPr>
          <a:xfrm rot="10800000" flipH="1">
            <a:off x="20440676" y="12111018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9"/>
          <p:cNvSpPr/>
          <p:nvPr/>
        </p:nvSpPr>
        <p:spPr>
          <a:xfrm rot="10800000" flipH="1">
            <a:off x="21731487" y="13401826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1" y="9302"/>
                </a:ln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"/>
          <p:cNvSpPr/>
          <p:nvPr/>
        </p:nvSpPr>
        <p:spPr>
          <a:xfrm rot="10800000" flipH="1">
            <a:off x="21727350" y="10828621"/>
            <a:ext cx="1286673" cy="1282537"/>
          </a:xfrm>
          <a:custGeom>
            <a:avLst/>
            <a:gdLst/>
            <a:ahLst/>
            <a:cxnLst/>
            <a:rect l="l" t="t" r="r" b="b"/>
            <a:pathLst>
              <a:path w="9332" h="9302" extrusionOk="0">
                <a:moveTo>
                  <a:pt x="0" y="1"/>
                </a:moveTo>
                <a:lnTo>
                  <a:pt x="0" y="9302"/>
                </a:lnTo>
                <a:lnTo>
                  <a:pt x="9332" y="9302"/>
                </a:lnTo>
                <a:lnTo>
                  <a:pt x="93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/>
          <p:nvPr/>
        </p:nvSpPr>
        <p:spPr>
          <a:xfrm rot="10800000" flipH="1">
            <a:off x="21727350" y="12115154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0" y="0"/>
                </a:moveTo>
                <a:lnTo>
                  <a:pt x="0" y="9301"/>
                </a:lnTo>
                <a:lnTo>
                  <a:pt x="9301" y="9301"/>
                </a:lnTo>
                <a:lnTo>
                  <a:pt x="930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 rot="10800000" flipH="1">
            <a:off x="21727350" y="14684224"/>
            <a:ext cx="1282537" cy="1286673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0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"/>
          <p:cNvSpPr/>
          <p:nvPr/>
        </p:nvSpPr>
        <p:spPr>
          <a:xfrm rot="10800000" flipH="1">
            <a:off x="20440676" y="12111018"/>
            <a:ext cx="1282537" cy="1282537"/>
          </a:xfrm>
          <a:custGeom>
            <a:avLst/>
            <a:gdLst/>
            <a:ahLst/>
            <a:cxnLst/>
            <a:rect l="l" t="t" r="r" b="b"/>
            <a:pathLst>
              <a:path w="9302" h="9302" extrusionOk="0">
                <a:moveTo>
                  <a:pt x="1" y="1"/>
                </a:moveTo>
                <a:lnTo>
                  <a:pt x="9302" y="9302"/>
                </a:lnTo>
                <a:lnTo>
                  <a:pt x="930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9"/>
          <p:cNvSpPr/>
          <p:nvPr/>
        </p:nvSpPr>
        <p:spPr>
          <a:xfrm rot="10800000" flipH="1">
            <a:off x="21727350" y="12111018"/>
            <a:ext cx="1286673" cy="1286673"/>
          </a:xfrm>
          <a:custGeom>
            <a:avLst/>
            <a:gdLst/>
            <a:ahLst/>
            <a:cxnLst/>
            <a:rect l="l" t="t" r="r" b="b"/>
            <a:pathLst>
              <a:path w="9332" h="9332" extrusionOk="0">
                <a:moveTo>
                  <a:pt x="0" y="0"/>
                </a:moveTo>
                <a:cubicBezTo>
                  <a:pt x="0" y="5167"/>
                  <a:pt x="4195" y="9332"/>
                  <a:pt x="9332" y="9332"/>
                </a:cubicBezTo>
                <a:lnTo>
                  <a:pt x="9332" y="5015"/>
                </a:lnTo>
                <a:cubicBezTo>
                  <a:pt x="6566" y="4955"/>
                  <a:pt x="4347" y="2766"/>
                  <a:pt x="43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 rot="10800000" flipH="1">
            <a:off x="19560604" y="12513345"/>
            <a:ext cx="477883" cy="477883"/>
          </a:xfrm>
          <a:custGeom>
            <a:avLst/>
            <a:gdLst/>
            <a:ahLst/>
            <a:cxnLst/>
            <a:rect l="l" t="t" r="r" b="b"/>
            <a:pathLst>
              <a:path w="3466" h="3466" extrusionOk="0">
                <a:moveTo>
                  <a:pt x="1" y="1"/>
                </a:moveTo>
                <a:lnTo>
                  <a:pt x="3466" y="3466"/>
                </a:lnTo>
                <a:lnTo>
                  <a:pt x="346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 rot="10800000" flipH="1">
            <a:off x="22133814" y="11289545"/>
            <a:ext cx="473747" cy="469611"/>
          </a:xfrm>
          <a:custGeom>
            <a:avLst/>
            <a:gdLst/>
            <a:ahLst/>
            <a:cxnLst/>
            <a:rect l="l" t="t" r="r" b="b"/>
            <a:pathLst>
              <a:path w="3436" h="3406" extrusionOk="0">
                <a:moveTo>
                  <a:pt x="1" y="1"/>
                </a:moveTo>
                <a:lnTo>
                  <a:pt x="3435" y="3405"/>
                </a:lnTo>
                <a:lnTo>
                  <a:pt x="343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9"/>
          <p:cNvSpPr/>
          <p:nvPr/>
        </p:nvSpPr>
        <p:spPr>
          <a:xfrm rot="10800000" flipH="1">
            <a:off x="19158277" y="13393416"/>
            <a:ext cx="1282537" cy="1290947"/>
          </a:xfrm>
          <a:custGeom>
            <a:avLst/>
            <a:gdLst/>
            <a:ahLst/>
            <a:cxnLst/>
            <a:rect l="l" t="t" r="r" b="b"/>
            <a:pathLst>
              <a:path w="9302" h="9363" extrusionOk="0">
                <a:moveTo>
                  <a:pt x="1" y="1"/>
                </a:moveTo>
                <a:lnTo>
                  <a:pt x="1" y="9363"/>
                </a:lnTo>
                <a:lnTo>
                  <a:pt x="9302" y="936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"/>
          <p:cNvSpPr/>
          <p:nvPr/>
        </p:nvSpPr>
        <p:spPr>
          <a:xfrm rot="10800000" flipH="1">
            <a:off x="21727344" y="15975049"/>
            <a:ext cx="1282537" cy="1353677"/>
          </a:xfrm>
          <a:custGeom>
            <a:avLst/>
            <a:gdLst/>
            <a:ahLst/>
            <a:cxnLst/>
            <a:rect l="l" t="t" r="r" b="b"/>
            <a:pathLst>
              <a:path w="9302" h="9332" extrusionOk="0">
                <a:moveTo>
                  <a:pt x="0" y="0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 rot="10800000" flipH="1">
            <a:off x="21731478" y="9537821"/>
            <a:ext cx="1282537" cy="1286811"/>
          </a:xfrm>
          <a:custGeom>
            <a:avLst/>
            <a:gdLst/>
            <a:ahLst/>
            <a:cxnLst/>
            <a:rect l="l" t="t" r="r" b="b"/>
            <a:pathLst>
              <a:path w="9302" h="9333" extrusionOk="0">
                <a:moveTo>
                  <a:pt x="0" y="1"/>
                </a:moveTo>
                <a:lnTo>
                  <a:pt x="0" y="9332"/>
                </a:lnTo>
                <a:lnTo>
                  <a:pt x="9301" y="9332"/>
                </a:lnTo>
                <a:lnTo>
                  <a:pt x="9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9" name="Google Shape;379;p19"/>
          <p:cNvCxnSpPr/>
          <p:nvPr/>
        </p:nvCxnSpPr>
        <p:spPr>
          <a:xfrm rot="10800000">
            <a:off x="16240575" y="2671300"/>
            <a:ext cx="74577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0" name="Google Shape;380;p19"/>
          <p:cNvCxnSpPr/>
          <p:nvPr/>
        </p:nvCxnSpPr>
        <p:spPr>
          <a:xfrm rot="10800000">
            <a:off x="-1079975" y="16136125"/>
            <a:ext cx="80109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Title 1">
            <a:extLst>
              <a:ext uri="{FF2B5EF4-FFF2-40B4-BE49-F238E27FC236}">
                <a16:creationId xmlns="" xmlns:a16="http://schemas.microsoft.com/office/drawing/2014/main" id="{B39AD690-67EC-C780-03DA-4636BD3E2E84}"/>
              </a:ext>
            </a:extLst>
          </p:cNvPr>
          <p:cNvSpPr txBox="1">
            <a:spLocks/>
          </p:cNvSpPr>
          <p:nvPr/>
        </p:nvSpPr>
        <p:spPr>
          <a:xfrm>
            <a:off x="1602767" y="1225903"/>
            <a:ext cx="18173752" cy="6293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5950" tIns="255950" rIns="255950" bIns="255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902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Montserrat ExtraBold"/>
              <a:buNone/>
              <a:defRPr sz="78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th-TH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สอบถามข้อมูลเพิ่มเติม </a:t>
            </a:r>
            <a:r>
              <a:rPr lang="en-US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ด้าน</a:t>
            </a:r>
            <a:r>
              <a:rPr lang="en-US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0500" b="1" dirty="0" smtClean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Showcase</a:t>
            </a:r>
            <a:r>
              <a:rPr lang="th-TH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สามารถติดต่อได้ที่ </a:t>
            </a:r>
            <a:r>
              <a:rPr lang="en-US" sz="10500" b="1" dirty="0">
                <a:ln w="0"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….. </a:t>
            </a:r>
            <a:r>
              <a:rPr lang="th-TH" sz="10500" b="1" dirty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ทีมงานภาพลักษณ์ฯ</a:t>
            </a:r>
            <a:r>
              <a:rPr lang="en-US" sz="10500" b="1" dirty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0500" b="1" dirty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sz="96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	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819BA1BD-1ECF-5DC0-58B5-2ECBDE2CB7B8}"/>
              </a:ext>
            </a:extLst>
          </p:cNvPr>
          <p:cNvSpPr txBox="1"/>
          <p:nvPr/>
        </p:nvSpPr>
        <p:spPr>
          <a:xfrm>
            <a:off x="803850" y="6563771"/>
            <a:ext cx="1087899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9600" b="1" dirty="0" err="1" smtClean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ผชภ</a:t>
            </a:r>
            <a:r>
              <a:rPr lang="en-US" sz="9600" b="1" dirty="0" smtClean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พรพิมล ปังสุวรรณ </a:t>
            </a:r>
          </a:p>
          <a:p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	</a:t>
            </a:r>
            <a:r>
              <a:rPr lang="en-US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087-500-9595 </a:t>
            </a:r>
            <a:endParaRPr lang="th-TH" sz="96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th-TH" sz="9600" b="1" dirty="0" err="1" smtClean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นย</a:t>
            </a:r>
            <a:r>
              <a:rPr lang="en-US" sz="9600" b="1" dirty="0" smtClean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พิชญา ขวัญนิพนธ์</a:t>
            </a:r>
          </a:p>
          <a:p>
            <a:r>
              <a:rPr lang="th-TH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		</a:t>
            </a:r>
            <a:r>
              <a:rPr lang="en-US" sz="96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082-650-9555</a:t>
            </a:r>
            <a:endParaRPr lang="en-US" sz="9600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3BD64DC-FA24-E794-EA86-8F126D25FEDA}"/>
              </a:ext>
            </a:extLst>
          </p:cNvPr>
          <p:cNvSpPr txBox="1"/>
          <p:nvPr/>
        </p:nvSpPr>
        <p:spPr>
          <a:xfrm>
            <a:off x="957224" y="13757901"/>
            <a:ext cx="102990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9600" b="1" dirty="0">
                <a:ln w="0"/>
                <a:solidFill>
                  <a:srgbClr val="0070C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ขอบคุณสมาชิกทุกท่านค่ะ</a:t>
            </a:r>
            <a:endParaRPr lang="en-US" sz="9600" b="1" dirty="0">
              <a:ln w="0"/>
              <a:solidFill>
                <a:srgbClr val="0070C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8" name="Google Shape;6090;p37">
            <a:extLst>
              <a:ext uri="{FF2B5EF4-FFF2-40B4-BE49-F238E27FC236}">
                <a16:creationId xmlns="" xmlns:a16="http://schemas.microsoft.com/office/drawing/2014/main" id="{78579936-59AB-3173-5BC2-AB437061BE3A}"/>
              </a:ext>
            </a:extLst>
          </p:cNvPr>
          <p:cNvGrpSpPr/>
          <p:nvPr/>
        </p:nvGrpSpPr>
        <p:grpSpPr>
          <a:xfrm>
            <a:off x="565438" y="512708"/>
            <a:ext cx="3339225" cy="3326725"/>
            <a:chOff x="-33646250" y="3586425"/>
            <a:chExt cx="293000" cy="292225"/>
          </a:xfrm>
          <a:solidFill>
            <a:schemeClr val="accent2"/>
          </a:solidFill>
        </p:grpSpPr>
        <p:sp>
          <p:nvSpPr>
            <p:cNvPr id="69" name="Google Shape;6091;p37">
              <a:extLst>
                <a:ext uri="{FF2B5EF4-FFF2-40B4-BE49-F238E27FC236}">
                  <a16:creationId xmlns="" xmlns:a16="http://schemas.microsoft.com/office/drawing/2014/main" id="{0AC3DB70-2207-8404-BE97-8439AE005833}"/>
                </a:ext>
              </a:extLst>
            </p:cNvPr>
            <p:cNvSpPr/>
            <p:nvPr/>
          </p:nvSpPr>
          <p:spPr>
            <a:xfrm>
              <a:off x="-33646250" y="3739225"/>
              <a:ext cx="141775" cy="139425"/>
            </a:xfrm>
            <a:custGeom>
              <a:avLst/>
              <a:gdLst/>
              <a:ahLst/>
              <a:cxnLst/>
              <a:rect l="l" t="t" r="r" b="b"/>
              <a:pathLst>
                <a:path w="5671" h="5577" extrusionOk="0">
                  <a:moveTo>
                    <a:pt x="4190" y="1"/>
                  </a:moveTo>
                  <a:cubicBezTo>
                    <a:pt x="4001" y="316"/>
                    <a:pt x="3970" y="725"/>
                    <a:pt x="4127" y="1040"/>
                  </a:cubicBezTo>
                  <a:lnTo>
                    <a:pt x="3497" y="1670"/>
                  </a:lnTo>
                  <a:cubicBezTo>
                    <a:pt x="3345" y="1589"/>
                    <a:pt x="3194" y="1550"/>
                    <a:pt x="3047" y="1550"/>
                  </a:cubicBezTo>
                  <a:cubicBezTo>
                    <a:pt x="2797" y="1550"/>
                    <a:pt x="2561" y="1661"/>
                    <a:pt x="2363" y="1859"/>
                  </a:cubicBezTo>
                  <a:lnTo>
                    <a:pt x="378" y="3813"/>
                  </a:lnTo>
                  <a:cubicBezTo>
                    <a:pt x="0" y="4222"/>
                    <a:pt x="0" y="4884"/>
                    <a:pt x="378" y="5293"/>
                  </a:cubicBezTo>
                  <a:cubicBezTo>
                    <a:pt x="583" y="5482"/>
                    <a:pt x="851" y="5577"/>
                    <a:pt x="1115" y="5577"/>
                  </a:cubicBezTo>
                  <a:cubicBezTo>
                    <a:pt x="1378" y="5577"/>
                    <a:pt x="1638" y="5482"/>
                    <a:pt x="1827" y="5293"/>
                  </a:cubicBezTo>
                  <a:lnTo>
                    <a:pt x="3812" y="3309"/>
                  </a:lnTo>
                  <a:cubicBezTo>
                    <a:pt x="4096" y="3025"/>
                    <a:pt x="4190" y="2553"/>
                    <a:pt x="4001" y="2143"/>
                  </a:cubicBezTo>
                  <a:lnTo>
                    <a:pt x="4631" y="1513"/>
                  </a:lnTo>
                  <a:cubicBezTo>
                    <a:pt x="4789" y="1576"/>
                    <a:pt x="4915" y="1607"/>
                    <a:pt x="5072" y="1607"/>
                  </a:cubicBezTo>
                  <a:cubicBezTo>
                    <a:pt x="5261" y="1607"/>
                    <a:pt x="5450" y="1544"/>
                    <a:pt x="5671" y="1418"/>
                  </a:cubicBezTo>
                  <a:cubicBezTo>
                    <a:pt x="5041" y="1040"/>
                    <a:pt x="4568" y="568"/>
                    <a:pt x="4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9300" tIns="129300" rIns="129300" bIns="1293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0" name="Google Shape;6092;p37">
              <a:extLst>
                <a:ext uri="{FF2B5EF4-FFF2-40B4-BE49-F238E27FC236}">
                  <a16:creationId xmlns="" xmlns:a16="http://schemas.microsoft.com/office/drawing/2014/main" id="{45BB6687-4257-DB1C-B244-DE3A3D4F4B08}"/>
                </a:ext>
              </a:extLst>
            </p:cNvPr>
            <p:cNvSpPr/>
            <p:nvPr/>
          </p:nvSpPr>
          <p:spPr>
            <a:xfrm>
              <a:off x="-33541500" y="3586425"/>
              <a:ext cx="188250" cy="187475"/>
            </a:xfrm>
            <a:custGeom>
              <a:avLst/>
              <a:gdLst/>
              <a:ahLst/>
              <a:cxnLst/>
              <a:rect l="l" t="t" r="r" b="b"/>
              <a:pathLst>
                <a:path w="7530" h="7499" extrusionOk="0">
                  <a:moveTo>
                    <a:pt x="3718" y="1387"/>
                  </a:moveTo>
                  <a:cubicBezTo>
                    <a:pt x="4253" y="1387"/>
                    <a:pt x="4726" y="1859"/>
                    <a:pt x="4726" y="2427"/>
                  </a:cubicBezTo>
                  <a:cubicBezTo>
                    <a:pt x="4789" y="2805"/>
                    <a:pt x="4505" y="3214"/>
                    <a:pt x="4096" y="3372"/>
                  </a:cubicBezTo>
                  <a:lnTo>
                    <a:pt x="4096" y="3750"/>
                  </a:lnTo>
                  <a:cubicBezTo>
                    <a:pt x="4096" y="3939"/>
                    <a:pt x="3938" y="4096"/>
                    <a:pt x="3749" y="4096"/>
                  </a:cubicBezTo>
                  <a:cubicBezTo>
                    <a:pt x="3560" y="4096"/>
                    <a:pt x="3403" y="3939"/>
                    <a:pt x="3403" y="3750"/>
                  </a:cubicBezTo>
                  <a:lnTo>
                    <a:pt x="3403" y="3372"/>
                  </a:lnTo>
                  <a:cubicBezTo>
                    <a:pt x="3403" y="3088"/>
                    <a:pt x="3592" y="2805"/>
                    <a:pt x="3875" y="2742"/>
                  </a:cubicBezTo>
                  <a:cubicBezTo>
                    <a:pt x="4001" y="2679"/>
                    <a:pt x="4096" y="2521"/>
                    <a:pt x="4096" y="2427"/>
                  </a:cubicBezTo>
                  <a:cubicBezTo>
                    <a:pt x="4096" y="2206"/>
                    <a:pt x="3938" y="2049"/>
                    <a:pt x="3749" y="2049"/>
                  </a:cubicBezTo>
                  <a:cubicBezTo>
                    <a:pt x="3560" y="2049"/>
                    <a:pt x="3403" y="2206"/>
                    <a:pt x="3403" y="2427"/>
                  </a:cubicBezTo>
                  <a:cubicBezTo>
                    <a:pt x="3403" y="2616"/>
                    <a:pt x="3245" y="2773"/>
                    <a:pt x="3056" y="2773"/>
                  </a:cubicBezTo>
                  <a:cubicBezTo>
                    <a:pt x="2836" y="2773"/>
                    <a:pt x="2678" y="2616"/>
                    <a:pt x="2678" y="2427"/>
                  </a:cubicBezTo>
                  <a:cubicBezTo>
                    <a:pt x="2678" y="1859"/>
                    <a:pt x="3151" y="1387"/>
                    <a:pt x="3718" y="1387"/>
                  </a:cubicBezTo>
                  <a:close/>
                  <a:moveTo>
                    <a:pt x="3749" y="4726"/>
                  </a:moveTo>
                  <a:cubicBezTo>
                    <a:pt x="3938" y="4726"/>
                    <a:pt x="4096" y="4884"/>
                    <a:pt x="4096" y="5104"/>
                  </a:cubicBezTo>
                  <a:cubicBezTo>
                    <a:pt x="4096" y="5294"/>
                    <a:pt x="3938" y="5451"/>
                    <a:pt x="3749" y="5451"/>
                  </a:cubicBezTo>
                  <a:cubicBezTo>
                    <a:pt x="3560" y="5451"/>
                    <a:pt x="3403" y="5294"/>
                    <a:pt x="3403" y="5104"/>
                  </a:cubicBezTo>
                  <a:cubicBezTo>
                    <a:pt x="3403" y="4884"/>
                    <a:pt x="3560" y="4726"/>
                    <a:pt x="3749" y="4726"/>
                  </a:cubicBezTo>
                  <a:close/>
                  <a:moveTo>
                    <a:pt x="3749" y="1"/>
                  </a:moveTo>
                  <a:cubicBezTo>
                    <a:pt x="1670" y="1"/>
                    <a:pt x="0" y="1702"/>
                    <a:pt x="0" y="3750"/>
                  </a:cubicBezTo>
                  <a:cubicBezTo>
                    <a:pt x="0" y="5829"/>
                    <a:pt x="1702" y="7499"/>
                    <a:pt x="3749" y="7499"/>
                  </a:cubicBezTo>
                  <a:cubicBezTo>
                    <a:pt x="5829" y="7499"/>
                    <a:pt x="7498" y="5798"/>
                    <a:pt x="7498" y="3750"/>
                  </a:cubicBezTo>
                  <a:cubicBezTo>
                    <a:pt x="7530" y="1670"/>
                    <a:pt x="5829" y="1"/>
                    <a:pt x="37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9300" tIns="129300" rIns="129300" bIns="1293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19C8E3F-D52C-310A-ECEC-46EB17EA4661}"/>
              </a:ext>
            </a:extLst>
          </p:cNvPr>
          <p:cNvGrpSpPr/>
          <p:nvPr/>
        </p:nvGrpSpPr>
        <p:grpSpPr>
          <a:xfrm>
            <a:off x="1342578" y="8292333"/>
            <a:ext cx="921614" cy="3777788"/>
            <a:chOff x="1707295" y="7557583"/>
            <a:chExt cx="921614" cy="3777788"/>
          </a:xfrm>
        </p:grpSpPr>
        <p:grpSp>
          <p:nvGrpSpPr>
            <p:cNvPr id="71" name="Google Shape;4814;p34">
              <a:extLst>
                <a:ext uri="{FF2B5EF4-FFF2-40B4-BE49-F238E27FC236}">
                  <a16:creationId xmlns="" xmlns:a16="http://schemas.microsoft.com/office/drawing/2014/main" id="{F607A086-2FDB-F66D-E117-FAFC2D8C3D4E}"/>
                </a:ext>
              </a:extLst>
            </p:cNvPr>
            <p:cNvGrpSpPr/>
            <p:nvPr/>
          </p:nvGrpSpPr>
          <p:grpSpPr>
            <a:xfrm>
              <a:off x="1733493" y="7557583"/>
              <a:ext cx="895416" cy="864580"/>
              <a:chOff x="2071000" y="1435025"/>
              <a:chExt cx="500400" cy="481875"/>
            </a:xfrm>
            <a:solidFill>
              <a:schemeClr val="accent2"/>
            </a:solidFill>
          </p:grpSpPr>
          <p:sp>
            <p:nvSpPr>
              <p:cNvPr id="72" name="Google Shape;4815;p34">
                <a:extLst>
                  <a:ext uri="{FF2B5EF4-FFF2-40B4-BE49-F238E27FC236}">
                    <a16:creationId xmlns="" xmlns:a16="http://schemas.microsoft.com/office/drawing/2014/main" id="{4CBB6B78-88B9-A165-BC18-87026638B9B0}"/>
                  </a:ext>
                </a:extLst>
              </p:cNvPr>
              <p:cNvSpPr/>
              <p:nvPr/>
            </p:nvSpPr>
            <p:spPr>
              <a:xfrm>
                <a:off x="2425125" y="1718700"/>
                <a:ext cx="146275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670" extrusionOk="0">
                    <a:moveTo>
                      <a:pt x="1598" y="0"/>
                    </a:moveTo>
                    <a:cubicBezTo>
                      <a:pt x="1159" y="0"/>
                      <a:pt x="720" y="160"/>
                      <a:pt x="401" y="481"/>
                    </a:cubicBezTo>
                    <a:lnTo>
                      <a:pt x="0" y="879"/>
                    </a:lnTo>
                    <a:lnTo>
                      <a:pt x="4791" y="5669"/>
                    </a:lnTo>
                    <a:lnTo>
                      <a:pt x="5191" y="5272"/>
                    </a:lnTo>
                    <a:cubicBezTo>
                      <a:pt x="5851" y="4610"/>
                      <a:pt x="5851" y="3538"/>
                      <a:pt x="5191" y="2875"/>
                    </a:cubicBezTo>
                    <a:lnTo>
                      <a:pt x="2795" y="481"/>
                    </a:lnTo>
                    <a:cubicBezTo>
                      <a:pt x="2475" y="160"/>
                      <a:pt x="2036" y="0"/>
                      <a:pt x="15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9300" tIns="129300" rIns="129300" bIns="129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435D74"/>
                  </a:solidFill>
                </a:endParaRPr>
              </a:p>
            </p:txBody>
          </p:sp>
          <p:sp>
            <p:nvSpPr>
              <p:cNvPr id="73" name="Google Shape;4816;p34">
                <a:extLst>
                  <a:ext uri="{FF2B5EF4-FFF2-40B4-BE49-F238E27FC236}">
                    <a16:creationId xmlns="" xmlns:a16="http://schemas.microsoft.com/office/drawing/2014/main" id="{FB7C53AE-4AC0-0959-5E7C-9B6870CDC66E}"/>
                  </a:ext>
                </a:extLst>
              </p:cNvPr>
              <p:cNvSpPr/>
              <p:nvPr/>
            </p:nvSpPr>
            <p:spPr>
              <a:xfrm>
                <a:off x="2071000" y="1477850"/>
                <a:ext cx="453125" cy="439050"/>
              </a:xfrm>
              <a:custGeom>
                <a:avLst/>
                <a:gdLst/>
                <a:ahLst/>
                <a:cxnLst/>
                <a:rect l="l" t="t" r="r" b="b"/>
                <a:pathLst>
                  <a:path w="18125" h="17562" extrusionOk="0">
                    <a:moveTo>
                      <a:pt x="2057" y="0"/>
                    </a:moveTo>
                    <a:cubicBezTo>
                      <a:pt x="0" y="2397"/>
                      <a:pt x="81" y="6008"/>
                      <a:pt x="2352" y="8278"/>
                    </a:cubicBezTo>
                    <a:lnTo>
                      <a:pt x="9847" y="15776"/>
                    </a:lnTo>
                    <a:cubicBezTo>
                      <a:pt x="11008" y="16937"/>
                      <a:pt x="12564" y="17561"/>
                      <a:pt x="14149" y="17561"/>
                    </a:cubicBezTo>
                    <a:cubicBezTo>
                      <a:pt x="15535" y="17561"/>
                      <a:pt x="16943" y="17083"/>
                      <a:pt x="18125" y="16068"/>
                    </a:cubicBezTo>
                    <a:lnTo>
                      <a:pt x="13346" y="11289"/>
                    </a:lnTo>
                    <a:cubicBezTo>
                      <a:pt x="13108" y="11473"/>
                      <a:pt x="12823" y="11568"/>
                      <a:pt x="12540" y="11568"/>
                    </a:cubicBezTo>
                    <a:cubicBezTo>
                      <a:pt x="12221" y="11568"/>
                      <a:pt x="11904" y="11448"/>
                      <a:pt x="11660" y="11202"/>
                    </a:cubicBezTo>
                    <a:lnTo>
                      <a:pt x="6926" y="6465"/>
                    </a:lnTo>
                    <a:cubicBezTo>
                      <a:pt x="6462" y="6002"/>
                      <a:pt x="6447" y="5282"/>
                      <a:pt x="6839" y="4779"/>
                    </a:cubicBezTo>
                    <a:lnTo>
                      <a:pt x="20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9300" tIns="129300" rIns="129300" bIns="129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435D74"/>
                  </a:solidFill>
                </a:endParaRPr>
              </a:p>
            </p:txBody>
          </p:sp>
          <p:sp>
            <p:nvSpPr>
              <p:cNvPr id="74" name="Google Shape;4817;p34">
                <a:extLst>
                  <a:ext uri="{FF2B5EF4-FFF2-40B4-BE49-F238E27FC236}">
                    <a16:creationId xmlns="" xmlns:a16="http://schemas.microsoft.com/office/drawing/2014/main" id="{39CF23BE-9A25-C9B1-E4A6-E4C08AA7BDED}"/>
                  </a:ext>
                </a:extLst>
              </p:cNvPr>
              <p:cNvSpPr/>
              <p:nvPr/>
            </p:nvSpPr>
            <p:spPr>
              <a:xfrm>
                <a:off x="2141600" y="1435025"/>
                <a:ext cx="146300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5674" extrusionOk="0">
                    <a:moveTo>
                      <a:pt x="1597" y="1"/>
                    </a:moveTo>
                    <a:cubicBezTo>
                      <a:pt x="1158" y="1"/>
                      <a:pt x="719" y="161"/>
                      <a:pt x="398" y="482"/>
                    </a:cubicBezTo>
                    <a:lnTo>
                      <a:pt x="1" y="882"/>
                    </a:lnTo>
                    <a:lnTo>
                      <a:pt x="4792" y="5673"/>
                    </a:lnTo>
                    <a:lnTo>
                      <a:pt x="5189" y="5273"/>
                    </a:lnTo>
                    <a:cubicBezTo>
                      <a:pt x="5852" y="4610"/>
                      <a:pt x="5852" y="3538"/>
                      <a:pt x="5189" y="2879"/>
                    </a:cubicBezTo>
                    <a:lnTo>
                      <a:pt x="2795" y="482"/>
                    </a:lnTo>
                    <a:cubicBezTo>
                      <a:pt x="2474" y="161"/>
                      <a:pt x="2036" y="1"/>
                      <a:pt x="159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9300" tIns="129300" rIns="129300" bIns="129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435D74"/>
                  </a:solidFill>
                </a:endParaRPr>
              </a:p>
            </p:txBody>
          </p:sp>
        </p:grpSp>
        <p:grpSp>
          <p:nvGrpSpPr>
            <p:cNvPr id="75" name="Google Shape;4814;p34">
              <a:extLst>
                <a:ext uri="{FF2B5EF4-FFF2-40B4-BE49-F238E27FC236}">
                  <a16:creationId xmlns="" xmlns:a16="http://schemas.microsoft.com/office/drawing/2014/main" id="{D9F163CE-A2BF-0B08-ED1F-DCC78FF28CF7}"/>
                </a:ext>
              </a:extLst>
            </p:cNvPr>
            <p:cNvGrpSpPr/>
            <p:nvPr/>
          </p:nvGrpSpPr>
          <p:grpSpPr>
            <a:xfrm>
              <a:off x="1707295" y="10470791"/>
              <a:ext cx="895416" cy="864580"/>
              <a:chOff x="2071000" y="1435025"/>
              <a:chExt cx="500400" cy="481875"/>
            </a:xfrm>
            <a:solidFill>
              <a:schemeClr val="accent2"/>
            </a:solidFill>
          </p:grpSpPr>
          <p:sp>
            <p:nvSpPr>
              <p:cNvPr id="76" name="Google Shape;4815;p34">
                <a:extLst>
                  <a:ext uri="{FF2B5EF4-FFF2-40B4-BE49-F238E27FC236}">
                    <a16:creationId xmlns="" xmlns:a16="http://schemas.microsoft.com/office/drawing/2014/main" id="{811FED06-31E1-7CF4-AA33-04716B856E75}"/>
                  </a:ext>
                </a:extLst>
              </p:cNvPr>
              <p:cNvSpPr/>
              <p:nvPr/>
            </p:nvSpPr>
            <p:spPr>
              <a:xfrm>
                <a:off x="2425125" y="1718700"/>
                <a:ext cx="146275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670" extrusionOk="0">
                    <a:moveTo>
                      <a:pt x="1598" y="0"/>
                    </a:moveTo>
                    <a:cubicBezTo>
                      <a:pt x="1159" y="0"/>
                      <a:pt x="720" y="160"/>
                      <a:pt x="401" y="481"/>
                    </a:cubicBezTo>
                    <a:lnTo>
                      <a:pt x="0" y="879"/>
                    </a:lnTo>
                    <a:lnTo>
                      <a:pt x="4791" y="5669"/>
                    </a:lnTo>
                    <a:lnTo>
                      <a:pt x="5191" y="5272"/>
                    </a:lnTo>
                    <a:cubicBezTo>
                      <a:pt x="5851" y="4610"/>
                      <a:pt x="5851" y="3538"/>
                      <a:pt x="5191" y="2875"/>
                    </a:cubicBezTo>
                    <a:lnTo>
                      <a:pt x="2795" y="481"/>
                    </a:lnTo>
                    <a:cubicBezTo>
                      <a:pt x="2475" y="160"/>
                      <a:pt x="2036" y="0"/>
                      <a:pt x="15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9300" tIns="129300" rIns="129300" bIns="129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435D74"/>
                  </a:solidFill>
                </a:endParaRPr>
              </a:p>
            </p:txBody>
          </p:sp>
          <p:sp>
            <p:nvSpPr>
              <p:cNvPr id="77" name="Google Shape;4816;p34">
                <a:extLst>
                  <a:ext uri="{FF2B5EF4-FFF2-40B4-BE49-F238E27FC236}">
                    <a16:creationId xmlns="" xmlns:a16="http://schemas.microsoft.com/office/drawing/2014/main" id="{AD80C087-B640-DC91-9AF0-AF49D3FA1D5A}"/>
                  </a:ext>
                </a:extLst>
              </p:cNvPr>
              <p:cNvSpPr/>
              <p:nvPr/>
            </p:nvSpPr>
            <p:spPr>
              <a:xfrm>
                <a:off x="2071000" y="1477850"/>
                <a:ext cx="453125" cy="439050"/>
              </a:xfrm>
              <a:custGeom>
                <a:avLst/>
                <a:gdLst/>
                <a:ahLst/>
                <a:cxnLst/>
                <a:rect l="l" t="t" r="r" b="b"/>
                <a:pathLst>
                  <a:path w="18125" h="17562" extrusionOk="0">
                    <a:moveTo>
                      <a:pt x="2057" y="0"/>
                    </a:moveTo>
                    <a:cubicBezTo>
                      <a:pt x="0" y="2397"/>
                      <a:pt x="81" y="6008"/>
                      <a:pt x="2352" y="8278"/>
                    </a:cubicBezTo>
                    <a:lnTo>
                      <a:pt x="9847" y="15776"/>
                    </a:lnTo>
                    <a:cubicBezTo>
                      <a:pt x="11008" y="16937"/>
                      <a:pt x="12564" y="17561"/>
                      <a:pt x="14149" y="17561"/>
                    </a:cubicBezTo>
                    <a:cubicBezTo>
                      <a:pt x="15535" y="17561"/>
                      <a:pt x="16943" y="17083"/>
                      <a:pt x="18125" y="16068"/>
                    </a:cubicBezTo>
                    <a:lnTo>
                      <a:pt x="13346" y="11289"/>
                    </a:lnTo>
                    <a:cubicBezTo>
                      <a:pt x="13108" y="11473"/>
                      <a:pt x="12823" y="11568"/>
                      <a:pt x="12540" y="11568"/>
                    </a:cubicBezTo>
                    <a:cubicBezTo>
                      <a:pt x="12221" y="11568"/>
                      <a:pt x="11904" y="11448"/>
                      <a:pt x="11660" y="11202"/>
                    </a:cubicBezTo>
                    <a:lnTo>
                      <a:pt x="6926" y="6465"/>
                    </a:lnTo>
                    <a:cubicBezTo>
                      <a:pt x="6462" y="6002"/>
                      <a:pt x="6447" y="5282"/>
                      <a:pt x="6839" y="4779"/>
                    </a:cubicBezTo>
                    <a:lnTo>
                      <a:pt x="20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9300" tIns="129300" rIns="129300" bIns="129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435D74"/>
                  </a:solidFill>
                </a:endParaRPr>
              </a:p>
            </p:txBody>
          </p:sp>
          <p:sp>
            <p:nvSpPr>
              <p:cNvPr id="78" name="Google Shape;4817;p34">
                <a:extLst>
                  <a:ext uri="{FF2B5EF4-FFF2-40B4-BE49-F238E27FC236}">
                    <a16:creationId xmlns="" xmlns:a16="http://schemas.microsoft.com/office/drawing/2014/main" id="{6303DDD2-1E02-6170-2046-48DA5CF19C1C}"/>
                  </a:ext>
                </a:extLst>
              </p:cNvPr>
              <p:cNvSpPr/>
              <p:nvPr/>
            </p:nvSpPr>
            <p:spPr>
              <a:xfrm>
                <a:off x="2141600" y="1435025"/>
                <a:ext cx="146300" cy="141850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5674" extrusionOk="0">
                    <a:moveTo>
                      <a:pt x="1597" y="1"/>
                    </a:moveTo>
                    <a:cubicBezTo>
                      <a:pt x="1158" y="1"/>
                      <a:pt x="719" y="161"/>
                      <a:pt x="398" y="482"/>
                    </a:cubicBezTo>
                    <a:lnTo>
                      <a:pt x="1" y="882"/>
                    </a:lnTo>
                    <a:lnTo>
                      <a:pt x="4792" y="5673"/>
                    </a:lnTo>
                    <a:lnTo>
                      <a:pt x="5189" y="5273"/>
                    </a:lnTo>
                    <a:cubicBezTo>
                      <a:pt x="5852" y="4610"/>
                      <a:pt x="5852" y="3538"/>
                      <a:pt x="5189" y="2879"/>
                    </a:cubicBezTo>
                    <a:lnTo>
                      <a:pt x="2795" y="482"/>
                    </a:lnTo>
                    <a:cubicBezTo>
                      <a:pt x="2474" y="161"/>
                      <a:pt x="2036" y="1"/>
                      <a:pt x="159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9300" tIns="129300" rIns="129300" bIns="1293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0D2108-DED8-2C2E-E9C6-C93B8DB95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45758"/>
          <a:stretch/>
        </p:blipFill>
        <p:spPr>
          <a:xfrm>
            <a:off x="12201510" y="8313264"/>
            <a:ext cx="10837878" cy="90093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2E928D9-4846-7C99-737F-EEA29A232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6026" r="4902" b="30692"/>
          <a:stretch/>
        </p:blipFill>
        <p:spPr>
          <a:xfrm>
            <a:off x="17141195" y="445566"/>
            <a:ext cx="5413374" cy="21732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r="7099" b="13386"/>
          <a:stretch/>
        </p:blipFill>
        <p:spPr>
          <a:xfrm>
            <a:off x="1211270" y="1991500"/>
            <a:ext cx="21828118" cy="1144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97BA03-A831-A40D-D55B-815880D74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7302247" y="14325724"/>
            <a:ext cx="5413374" cy="217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59CC3197-210B-B19C-18D3-BD082342808A}"/>
              </a:ext>
            </a:extLst>
          </p:cNvPr>
          <p:cNvSpPr/>
          <p:nvPr/>
        </p:nvSpPr>
        <p:spPr>
          <a:xfrm>
            <a:off x="5136493" y="2461441"/>
            <a:ext cx="4173763" cy="130699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66408CD-5418-6233-2C64-3E53EB300297}"/>
              </a:ext>
            </a:extLst>
          </p:cNvPr>
          <p:cNvSpPr/>
          <p:nvPr/>
        </p:nvSpPr>
        <p:spPr>
          <a:xfrm>
            <a:off x="13499430" y="4239198"/>
            <a:ext cx="1756611" cy="886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4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35973AD-7C97-42B0-90BC-35863A6B0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8" y="2160142"/>
            <a:ext cx="23039388" cy="12959655"/>
          </a:xfr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ADC97822-45FD-42EE-A5F8-4FB0D75D5CAE}"/>
              </a:ext>
            </a:extLst>
          </p:cNvPr>
          <p:cNvSpPr/>
          <p:nvPr/>
        </p:nvSpPr>
        <p:spPr>
          <a:xfrm>
            <a:off x="19276993" y="3997913"/>
            <a:ext cx="1537720" cy="917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3FFBB8-690E-43F5-A842-25C4E1F41B9E}"/>
              </a:ext>
            </a:extLst>
          </p:cNvPr>
          <p:cNvSpPr txBox="1"/>
          <p:nvPr/>
        </p:nvSpPr>
        <p:spPr>
          <a:xfrm>
            <a:off x="21093214" y="3847991"/>
            <a:ext cx="823792" cy="148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BA8E41-8E73-5493-A2F4-23E56059D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5167F52-3E38-E4CE-708D-466EEB27FE0E}"/>
              </a:ext>
            </a:extLst>
          </p:cNvPr>
          <p:cNvSpPr/>
          <p:nvPr/>
        </p:nvSpPr>
        <p:spPr>
          <a:xfrm>
            <a:off x="13836316" y="11189368"/>
            <a:ext cx="6785810" cy="1900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4E60ACF-B75B-A138-B9CD-1EF7F639FE05}"/>
              </a:ext>
            </a:extLst>
          </p:cNvPr>
          <p:cNvSpPr txBox="1"/>
          <p:nvPr/>
        </p:nvSpPr>
        <p:spPr>
          <a:xfrm>
            <a:off x="20929804" y="11376082"/>
            <a:ext cx="823792" cy="1488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244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A0DA72-9271-47E2-9D39-45F14545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42"/>
            <a:ext cx="23039388" cy="129596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378F844C-CB4F-4111-AC64-66B22A604D7D}"/>
              </a:ext>
            </a:extLst>
          </p:cNvPr>
          <p:cNvSpPr/>
          <p:nvPr/>
        </p:nvSpPr>
        <p:spPr>
          <a:xfrm>
            <a:off x="7735607" y="13070363"/>
            <a:ext cx="7173020" cy="122564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46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B4A488-24FC-4852-A19E-C76551BB27C4}"/>
              </a:ext>
            </a:extLst>
          </p:cNvPr>
          <p:cNvSpPr txBox="1"/>
          <p:nvPr/>
        </p:nvSpPr>
        <p:spPr>
          <a:xfrm>
            <a:off x="16603583" y="9529075"/>
            <a:ext cx="7615054" cy="1022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1.</a:t>
            </a:r>
            <a:r>
              <a:rPr lang="th-TH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ใส่อีเมลของท่าน</a:t>
            </a:r>
            <a:endParaRPr lang="en-US" sz="604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4D08607C-853D-4684-B204-C23C236698F4}"/>
              </a:ext>
            </a:extLst>
          </p:cNvPr>
          <p:cNvSpPr/>
          <p:nvPr/>
        </p:nvSpPr>
        <p:spPr>
          <a:xfrm rot="10800000">
            <a:off x="14600419" y="10116762"/>
            <a:ext cx="1654405" cy="2440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EDA355E7-405E-4506-A1FE-B79B5D4D5C98}"/>
              </a:ext>
            </a:extLst>
          </p:cNvPr>
          <p:cNvSpPr/>
          <p:nvPr/>
        </p:nvSpPr>
        <p:spPr>
          <a:xfrm rot="10800000">
            <a:off x="14600414" y="11440195"/>
            <a:ext cx="1654408" cy="2440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2E42B1C-901B-4027-BA86-07C2D6C52CA9}"/>
              </a:ext>
            </a:extLst>
          </p:cNvPr>
          <p:cNvSpPr txBox="1"/>
          <p:nvPr/>
        </p:nvSpPr>
        <p:spPr>
          <a:xfrm>
            <a:off x="16603583" y="10904353"/>
            <a:ext cx="7615054" cy="1022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2.</a:t>
            </a:r>
            <a:r>
              <a:rPr lang="th-TH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ใส่รหัสผ่านของท่าน</a:t>
            </a:r>
            <a:endParaRPr lang="en-US" sz="604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1732CEAE-5F57-40EF-83EF-447B9B5C428E}"/>
              </a:ext>
            </a:extLst>
          </p:cNvPr>
          <p:cNvSpPr/>
          <p:nvPr/>
        </p:nvSpPr>
        <p:spPr>
          <a:xfrm rot="10800000">
            <a:off x="15193137" y="13500881"/>
            <a:ext cx="1654412" cy="2440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6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EAB0F4C-AA04-4FB1-A145-D3CC8EB74273}"/>
              </a:ext>
            </a:extLst>
          </p:cNvPr>
          <p:cNvSpPr txBox="1"/>
          <p:nvPr/>
        </p:nvSpPr>
        <p:spPr>
          <a:xfrm>
            <a:off x="17132058" y="13070364"/>
            <a:ext cx="7615054" cy="1022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3.</a:t>
            </a:r>
            <a:r>
              <a:rPr lang="th-TH" sz="6047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คลิ๊กเพื่อเข้าสู่ระบบ</a:t>
            </a:r>
            <a:endParaRPr lang="en-US" sz="6047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5F99705-A8D1-67DF-EF1E-7A8DE99B9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6026" r="4902" b="30692"/>
          <a:stretch/>
        </p:blipFill>
        <p:spPr>
          <a:xfrm>
            <a:off x="19680098" y="15902317"/>
            <a:ext cx="3151437" cy="12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3126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ic Style Research Poster by Slidesgo">
  <a:themeElements>
    <a:clrScheme name="Simple Light">
      <a:dk1>
        <a:srgbClr val="142360"/>
      </a:dk1>
      <a:lt1>
        <a:srgbClr val="00C3C7"/>
      </a:lt1>
      <a:dk2>
        <a:srgbClr val="FFFFFF"/>
      </a:dk2>
      <a:lt2>
        <a:srgbClr val="B4E8F8"/>
      </a:lt2>
      <a:accent1>
        <a:srgbClr val="0055A5"/>
      </a:accent1>
      <a:accent2>
        <a:srgbClr val="0095D5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4236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3323</TotalTime>
  <Words>1360</Words>
  <Application>Microsoft Office PowerPoint</Application>
  <PresentationFormat>กำหนดเอง</PresentationFormat>
  <Paragraphs>205</Paragraphs>
  <Slides>63</Slides>
  <Notes>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63</vt:i4>
      </vt:variant>
    </vt:vector>
  </HeadingPairs>
  <TitlesOfParts>
    <vt:vector size="73" baseType="lpstr">
      <vt:lpstr>Browallia New</vt:lpstr>
      <vt:lpstr>Arial</vt:lpstr>
      <vt:lpstr>Montserrat ExtraBold</vt:lpstr>
      <vt:lpstr>Cordia New</vt:lpstr>
      <vt:lpstr>Prompt</vt:lpstr>
      <vt:lpstr>Tahoma</vt:lpstr>
      <vt:lpstr>Roboto</vt:lpstr>
      <vt:lpstr>Angsana New</vt:lpstr>
      <vt:lpstr>Montserrat</vt:lpstr>
      <vt:lpstr>Geometric Style Research Poster by Slidesgo</vt:lpstr>
      <vt:lpstr>“ Showcase “</vt:lpstr>
      <vt:lpstr>Rotary Showcase คือ อะไร  มี ความสำคัญ อย่างไร ?</vt:lpstr>
      <vt:lpstr>เป็นเสมือนช่องข่าวใน My rotary  ที่สามารถสร้างขึ้น เพื่อให้ผู้ที่ได้เห็นเกิดแรงบันดาลใจ ในการอยากทำตาม นอกจากนั้น Showcase ยังใช้เป็นช่องทางในการหาพาร์ทเนอร์ร่วมทำโครงการ</vt:lpstr>
      <vt:lpstr>ประโยชน์ คือ </vt:lpstr>
      <vt:lpstr>การกรอกข้อมูล Rotary Showcase  จะมีทั้งหมด 7 ส่วน รวม 21 หัวข้อย่อย</vt:lpstr>
      <vt:lpstr>เริ่มต้น  www.rotary.org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วิธีการเข้า Rotary Showcase  จะมีด้วยกัน 2 วิธี ดังนี้  1. เลือกจากเมนูหลัก ตามเมนูปกติ</vt:lpstr>
      <vt:lpstr>งานนำเสนอ PowerPoint</vt:lpstr>
      <vt:lpstr>2.  เลือกทำวิธีลัด คือ การเลื่อนหน้าจอ  ลงมาด้านล่างสุด จนเจอคำว่า   Showcase แล้วกดคลิ๊ก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 ข้อมูลและเอกสารที่แนะนำ ให้  จัดเตรียม !!!  ก่อนกรอก ข้อมูลลงใน Rotary Showcase  เพื่อความสะดวก รวดเร็ว และ ง่าย  ต่อการกรอกข้อมูล 21 หัวข้อย่อย</vt:lpstr>
      <vt:lpstr>1. ชื่อโครงการที่สโมสรท่านทำ 2. ภาพรวมของโครงการ 3. รายละเอียดโครงการ 4. ประเภท / ชนิดของโครงการ 5. ประเทศที่ทำโครงการ 6. ชื่อ และ สถานที่ทำโครงการ 7. วันที่ทำโครงการ 8. โครงการนี้เป็น Global grant หรือ District grant ?</vt:lpstr>
      <vt:lpstr>9. แหล่งเงินทุนเพิ่มเติม  10. เงินทุนทั้งหมดที่ใช้ทำโครงการ 11. เงินทุนที่ต้องการเพิ่ม 12. การสำรวจความต้องการของชุมชน 13. โครงการจะมีประโยชน์อย่างไร ต่อชุมชนภายหลัง        โครงการสิ้นสุด 14. ผลประโยชน์ของโครงการจะเป็นอย่างไรต่อไป          หลังจากนี้</vt:lpstr>
      <vt:lpstr>15. พาร์ทเนอร์ผู้ร่วมโครงการ 16. ชื่อผู้ประสานงานโครงการ 17. รูป หรือ วีดีโอ 18. ลิ้งค์ข้อมูลที่มีความเกี่ยวข้อง เช่น         Facebook , Instagram หรือ Tiktok 19. ติด Hastag (#) เพื่อสะดวกในการค้นหา 20. ความยากของโครงการ 21. การมีส่วนร่วมของโครงการ </vt:lpstr>
      <vt:lpstr>ดีที่สุด ทำ Check list  21 หัวข้อ เพื่อง่ายต่อการตรวจสอบข้อมูล  และ เอกสาร ที่เราจัดเตรียม</vt:lpstr>
      <vt:lpstr>Template ในโรตารี คือ ?  ใช้ เพื่อประโยชน์ อะไร ?</vt:lpstr>
      <vt:lpstr>การทำ Template ในความหมายของโรตารี  คือ การใส่คำ เพื่อแสดงความหมายลงในภาพ  ที่เราต้องการจะสื่อ โดยคำ ใน Template นั้น จะสอดคล้องกับแนวทางของโรตารี </vt:lpstr>
      <vt:lpstr>ประโยชน์ ของการใส่ Template ลงในภาพนั้น  จะทำให้ผู้ที่เห็นภาพ สามารถรู้ความหมาย ที่เราจะสื่อได้ว่า หมายถึงอะไร</vt:lpstr>
      <vt:lpstr>Template ที่ต้องการสื่อความหมาย  ใน My Rotary จะมีให้เลือกทั้งหมด  10 ประโยค ดังนี้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ถ้า ไม่เข้าใจ ในการทำ  Rotary Showcase และ Template สามารถ ดูวิธีการทำ ได้จากที่ไหน  หรือ สอบถามใครได้บ้าง ?</vt:lpstr>
      <vt:lpstr>https://youtu.be/iB4lCFadSaE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 Showcase /</dc:title>
  <dc:creator>Dell</dc:creator>
  <cp:lastModifiedBy>บัญชี Microsoft</cp:lastModifiedBy>
  <cp:revision>62</cp:revision>
  <cp:lastPrinted>2022-09-12T09:26:00Z</cp:lastPrinted>
  <dcterms:modified xsi:type="dcterms:W3CDTF">2023-08-05T07:46:34Z</dcterms:modified>
</cp:coreProperties>
</file>